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258" r:id="rId3"/>
    <p:sldId id="259" r:id="rId4"/>
    <p:sldId id="260" r:id="rId5"/>
    <p:sldId id="262" r:id="rId6"/>
    <p:sldId id="261" r:id="rId7"/>
    <p:sldId id="263" r:id="rId8"/>
    <p:sldId id="264" r:id="rId9"/>
    <p:sldId id="272" r:id="rId1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48" d="100"/>
          <a:sy n="148" d="100"/>
        </p:scale>
        <p:origin x="-1312" y="-10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1" Type="http://schemas.openxmlformats.org/officeDocument/2006/relationships/printerSettings" Target="printerSettings/printerSettings1.bin"/><Relationship Id="rId12" Type="http://schemas.openxmlformats.org/officeDocument/2006/relationships/presProps" Target="presProps.xml"/><Relationship Id="rId13" Type="http://schemas.openxmlformats.org/officeDocument/2006/relationships/viewProps" Target="viewProps.xml"/><Relationship Id="rId14" Type="http://schemas.openxmlformats.org/officeDocument/2006/relationships/theme" Target="theme/theme1.xml"/><Relationship Id="rId15"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1328166" y="1295400"/>
            <a:ext cx="6487668" cy="3152887"/>
          </a:xfrm>
          <a:prstGeom prst="rect">
            <a:avLst/>
          </a:prstGeom>
          <a:ln w="3175">
            <a:solidFill>
              <a:schemeClr val="bg1"/>
            </a:solidFill>
          </a:ln>
          <a:effectLst>
            <a:outerShdw blurRad="63500" sx="100500" sy="100500" algn="ctr" rotWithShape="0">
              <a:prstClr val="black">
                <a:alpha val="50000"/>
              </a:prstClr>
            </a:outerShdw>
          </a:effectLst>
        </p:spPr>
        <p:txBody>
          <a:bodyPr vert="horz" lIns="91440" tIns="45720" rIns="91440" bIns="45720" rtlCol="0">
            <a:normAutofit/>
          </a:bodyPr>
          <a:lstStyle/>
          <a:p>
            <a:pPr marL="0" indent="0" algn="l" defTabSz="914400" rtl="0" eaLnBrk="1" latinLnBrk="0" hangingPunct="1">
              <a:spcBef>
                <a:spcPts val="2000"/>
              </a:spcBef>
              <a:buClr>
                <a:schemeClr val="accent1">
                  <a:lumMod val="60000"/>
                  <a:lumOff val="40000"/>
                </a:schemeClr>
              </a:buClr>
              <a:buSzPct val="110000"/>
              <a:buFont typeface="Wingdings 2" pitchFamily="18" charset="2"/>
              <a:buNone/>
            </a:pPr>
            <a:endParaRPr sz="3200" kern="1200">
              <a:solidFill>
                <a:schemeClr val="tx1">
                  <a:lumMod val="65000"/>
                  <a:lumOff val="35000"/>
                </a:schemeClr>
              </a:solidFill>
              <a:latin typeface="+mn-lt"/>
              <a:ea typeface="+mn-ea"/>
              <a:cs typeface="+mn-cs"/>
            </a:endParaRPr>
          </a:p>
        </p:txBody>
      </p:sp>
      <p:sp>
        <p:nvSpPr>
          <p:cNvPr id="2" name="Title 1"/>
          <p:cNvSpPr>
            <a:spLocks noGrp="1"/>
          </p:cNvSpPr>
          <p:nvPr>
            <p:ph type="ctrTitle"/>
          </p:nvPr>
        </p:nvSpPr>
        <p:spPr>
          <a:xfrm>
            <a:off x="1322921" y="1523999"/>
            <a:ext cx="6498158" cy="1724867"/>
          </a:xfrm>
        </p:spPr>
        <p:txBody>
          <a:bodyPr vert="horz" lIns="91440" tIns="45720" rIns="91440" bIns="45720" rtlCol="0" anchor="b" anchorCtr="0">
            <a:noAutofit/>
          </a:bodyPr>
          <a:lstStyle>
            <a:lvl1pPr marL="0" indent="0" algn="ctr" defTabSz="914400" rtl="0" eaLnBrk="1" latinLnBrk="0" hangingPunct="1">
              <a:spcBef>
                <a:spcPct val="0"/>
              </a:spcBef>
              <a:buClr>
                <a:schemeClr val="accent1">
                  <a:lumMod val="60000"/>
                  <a:lumOff val="40000"/>
                </a:schemeClr>
              </a:buClr>
              <a:buSzPct val="110000"/>
              <a:buFont typeface="Wingdings 2" pitchFamily="18" charset="2"/>
              <a:buNone/>
              <a:defRPr sz="4600" kern="1200">
                <a:solidFill>
                  <a:schemeClr val="accent1"/>
                </a:solidFill>
                <a:latin typeface="+mj-lt"/>
                <a:ea typeface="+mj-ea"/>
                <a:cs typeface="+mj-cs"/>
              </a:defRPr>
            </a:lvl1pPr>
          </a:lstStyle>
          <a:p>
            <a:r>
              <a:rPr lang="en-CA" smtClean="0"/>
              <a:t>Click to edit Master title style</a:t>
            </a:r>
            <a:endParaRPr/>
          </a:p>
        </p:txBody>
      </p:sp>
      <p:sp>
        <p:nvSpPr>
          <p:cNvPr id="3" name="Subtitle 2"/>
          <p:cNvSpPr>
            <a:spLocks noGrp="1"/>
          </p:cNvSpPr>
          <p:nvPr>
            <p:ph type="subTitle" idx="1"/>
          </p:nvPr>
        </p:nvSpPr>
        <p:spPr>
          <a:xfrm>
            <a:off x="1322921" y="3299012"/>
            <a:ext cx="6498159" cy="916641"/>
          </a:xfrm>
        </p:spPr>
        <p:txBody>
          <a:bodyPr vert="horz" lIns="91440" tIns="45720" rIns="91440" bIns="45720" rtlCol="0">
            <a:normAutofit/>
          </a:bodyPr>
          <a:lstStyle>
            <a:lvl1pPr marL="0" indent="0" algn="ctr" defTabSz="914400" rtl="0" eaLnBrk="1" latinLnBrk="0" hangingPunct="1">
              <a:spcBef>
                <a:spcPts val="300"/>
              </a:spcBef>
              <a:buClr>
                <a:schemeClr val="accent1">
                  <a:lumMod val="60000"/>
                  <a:lumOff val="40000"/>
                </a:schemeClr>
              </a:buClr>
              <a:buSzPct val="110000"/>
              <a:buFont typeface="Wingdings 2" pitchFamily="18" charset="2"/>
              <a:buNone/>
              <a:defRPr sz="1800" kern="1200">
                <a:solidFill>
                  <a:schemeClr val="tx1">
                    <a:tint val="75000"/>
                  </a:schemeClr>
                </a:solidFill>
                <a:latin typeface="+mn-lt"/>
                <a:ea typeface="+mn-ea"/>
                <a:cs typeface="+mn-c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CA" smtClean="0"/>
              <a:t>Click to edit Master subtitle style</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17-04-27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3398" y="611872"/>
            <a:ext cx="4079545" cy="1162050"/>
          </a:xfrm>
        </p:spPr>
        <p:txBody>
          <a:bodyPr anchor="b"/>
          <a:lstStyle>
            <a:lvl1pPr algn="ctr">
              <a:defRPr sz="3600" b="0"/>
            </a:lvl1pPr>
          </a:lstStyle>
          <a:p>
            <a:r>
              <a:rPr lang="en-CA" smtClean="0"/>
              <a:t>Click to edit Master title style</a:t>
            </a:r>
            <a:endParaRPr/>
          </a:p>
        </p:txBody>
      </p:sp>
      <p:sp>
        <p:nvSpPr>
          <p:cNvPr id="4" name="Text Placeholder 3"/>
          <p:cNvSpPr>
            <a:spLocks noGrp="1"/>
          </p:cNvSpPr>
          <p:nvPr>
            <p:ph type="body" sz="half" idx="2"/>
          </p:nvPr>
        </p:nvSpPr>
        <p:spPr>
          <a:xfrm>
            <a:off x="533398" y="1787856"/>
            <a:ext cx="4079545" cy="3720152"/>
          </a:xfrm>
        </p:spPr>
        <p:txBody>
          <a:bodyPr>
            <a:normAutofit/>
          </a:bodyPr>
          <a:lstStyle>
            <a:lvl1pPr marL="0" indent="0" algn="ctr">
              <a:spcBef>
                <a:spcPts val="60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CA" smtClean="0"/>
              <a:t>Click to edit Master text styles</a:t>
            </a:r>
          </a:p>
        </p:txBody>
      </p:sp>
      <p:sp>
        <p:nvSpPr>
          <p:cNvPr id="5" name="Date Placeholder 4"/>
          <p:cNvSpPr>
            <a:spLocks noGrp="1"/>
          </p:cNvSpPr>
          <p:nvPr>
            <p:ph type="dt" sz="half" idx="10"/>
          </p:nvPr>
        </p:nvSpPr>
        <p:spPr/>
        <p:txBody>
          <a:bodyPr/>
          <a:lstStyle/>
          <a:p>
            <a:fld id="{B01F9CA3-105E-4857-9057-6DB6197DA786}" type="datetimeFigureOut">
              <a:rPr lang="en-US" smtClean="0"/>
              <a:t>17-04-27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F5CE407-6216-4202-80E4-A30DC2F709B2}" type="slidenum">
              <a:rPr lang="en-US" smtClean="0"/>
              <a:t>‹#›</a:t>
            </a:fld>
            <a:endParaRPr lang="en-US"/>
          </a:p>
        </p:txBody>
      </p:sp>
      <p:sp>
        <p:nvSpPr>
          <p:cNvPr id="8" name="Picture Placeholder 2"/>
          <p:cNvSpPr>
            <a:spLocks noGrp="1"/>
          </p:cNvSpPr>
          <p:nvPr>
            <p:ph type="pic" idx="1"/>
          </p:nvPr>
        </p:nvSpPr>
        <p:spPr>
          <a:xfrm>
            <a:off x="5090617" y="359392"/>
            <a:ext cx="3657600" cy="5318077"/>
          </a:xfrm>
          <a:ln w="3175">
            <a:solidFill>
              <a:schemeClr val="bg1"/>
            </a:solidFill>
          </a:ln>
          <a:effectLst>
            <a:outerShdw blurRad="63500" sx="100500" sy="100500" algn="ctr" rotWithShape="0">
              <a:prstClr val="black">
                <a:alpha val="50000"/>
              </a:prstClr>
            </a:outerShdw>
          </a:effectLst>
        </p:spPr>
        <p:txBody>
          <a:bodyPr vert="horz" lIns="91440" tIns="45720" rIns="91440" bIns="45720" rtlCol="0">
            <a:normAutofit/>
          </a:bodyPr>
          <a:lstStyle>
            <a:lvl1pPr marL="0" indent="0" algn="l" defTabSz="914400" rtl="0" eaLnBrk="1" latinLnBrk="0" hangingPunct="1">
              <a:spcBef>
                <a:spcPts val="2000"/>
              </a:spcBef>
              <a:buClr>
                <a:schemeClr val="accent1">
                  <a:lumMod val="60000"/>
                  <a:lumOff val="40000"/>
                </a:schemeClr>
              </a:buClr>
              <a:buSzPct val="110000"/>
              <a:buFont typeface="Wingdings 2" pitchFamily="18" charset="2"/>
              <a:buNone/>
              <a:defRPr sz="3200" kern="1200">
                <a:solidFill>
                  <a:schemeClr val="tx1">
                    <a:lumMod val="65000"/>
                    <a:lumOff val="35000"/>
                  </a:schemeClr>
                </a:solidFill>
                <a:latin typeface="+mn-lt"/>
                <a:ea typeface="+mn-ea"/>
                <a:cs typeface="+mn-cs"/>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CA" smtClean="0"/>
              <a:t>Drag picture to placeholder or click icon to add</a:t>
            </a:r>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smtClean="0"/>
              <a:t>Click to edit Master title style</a:t>
            </a:r>
            <a:endParaRPr/>
          </a:p>
        </p:txBody>
      </p:sp>
      <p:sp>
        <p:nvSpPr>
          <p:cNvPr id="3" name="Vertical Text Placeholder 2"/>
          <p:cNvSpPr>
            <a:spLocks noGrp="1"/>
          </p:cNvSpPr>
          <p:nvPr>
            <p:ph type="body" orient="vert" idx="1"/>
          </p:nvPr>
        </p:nvSpPr>
        <p:spPr/>
        <p:txBody>
          <a:bodyPr vert="eaVert"/>
          <a:lstStyle>
            <a:lvl5pPr>
              <a:defRPr/>
            </a:lvl5pPr>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17-04-27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369792" y="368301"/>
            <a:ext cx="1524000" cy="5575300"/>
          </a:xfrm>
        </p:spPr>
        <p:txBody>
          <a:bodyPr vert="eaVert"/>
          <a:lstStyle/>
          <a:p>
            <a:r>
              <a:rPr lang="en-CA" smtClean="0"/>
              <a:t>Click to edit Master title style</a:t>
            </a:r>
            <a:endParaRPr/>
          </a:p>
        </p:txBody>
      </p:sp>
      <p:sp>
        <p:nvSpPr>
          <p:cNvPr id="3" name="Vertical Text Placeholder 2"/>
          <p:cNvSpPr>
            <a:spLocks noGrp="1"/>
          </p:cNvSpPr>
          <p:nvPr>
            <p:ph type="body" orient="vert" idx="1"/>
          </p:nvPr>
        </p:nvSpPr>
        <p:spPr>
          <a:xfrm>
            <a:off x="549274" y="368301"/>
            <a:ext cx="6689726" cy="5575300"/>
          </a:xfrm>
        </p:spPr>
        <p:txBody>
          <a:bodyPr vert="eaVert"/>
          <a:lstStyle>
            <a:lvl5pPr>
              <a:defRPr/>
            </a:lvl5pPr>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17-04-27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smtClean="0"/>
              <a:t>Click to edit Master title style</a:t>
            </a:r>
            <a:endParaRPr/>
          </a:p>
        </p:txBody>
      </p:sp>
      <p:sp>
        <p:nvSpPr>
          <p:cNvPr id="3" name="Content Placeholder 2"/>
          <p:cNvSpPr>
            <a:spLocks noGrp="1"/>
          </p:cNvSpPr>
          <p:nvPr>
            <p:ph idx="1"/>
          </p:nvPr>
        </p:nvSpPr>
        <p:spPr/>
        <p:txBody>
          <a:bodyPr/>
          <a:lstStyle>
            <a:lvl5pPr>
              <a:defRPr/>
            </a:lvl5pPr>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17-04-27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2" name="Title 1"/>
          <p:cNvSpPr>
            <a:spLocks noGrp="1"/>
          </p:cNvSpPr>
          <p:nvPr>
            <p:ph type="ctrTitle"/>
          </p:nvPr>
        </p:nvSpPr>
        <p:spPr>
          <a:xfrm>
            <a:off x="363538" y="3352801"/>
            <a:ext cx="8416925" cy="1470025"/>
          </a:xfrm>
        </p:spPr>
        <p:txBody>
          <a:bodyPr/>
          <a:lstStyle/>
          <a:p>
            <a:r>
              <a:rPr lang="en-CA" smtClean="0"/>
              <a:t>Click to edit Master title style</a:t>
            </a:r>
            <a:endParaRPr dirty="0"/>
          </a:p>
        </p:txBody>
      </p:sp>
      <p:sp>
        <p:nvSpPr>
          <p:cNvPr id="3" name="Subtitle 2"/>
          <p:cNvSpPr>
            <a:spLocks noGrp="1"/>
          </p:cNvSpPr>
          <p:nvPr>
            <p:ph type="subTitle" idx="1"/>
          </p:nvPr>
        </p:nvSpPr>
        <p:spPr>
          <a:xfrm>
            <a:off x="363538" y="4771029"/>
            <a:ext cx="8416925" cy="972671"/>
          </a:xfrm>
        </p:spPr>
        <p:txBody>
          <a:bodyPr>
            <a:normAutofit/>
          </a:bodyPr>
          <a:lstStyle>
            <a:lvl1pPr marL="0" indent="0" algn="ctr">
              <a:spcBef>
                <a:spcPts val="300"/>
              </a:spcBef>
              <a:buNone/>
              <a:defRPr sz="18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CA" smtClean="0"/>
              <a:t>Click to edit Master subtitle style</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17-04-27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
        <p:nvSpPr>
          <p:cNvPr id="9" name="Picture Placeholder 2"/>
          <p:cNvSpPr>
            <a:spLocks noGrp="1"/>
          </p:cNvSpPr>
          <p:nvPr>
            <p:ph type="pic" idx="13"/>
          </p:nvPr>
        </p:nvSpPr>
        <p:spPr>
          <a:xfrm>
            <a:off x="370980" y="363538"/>
            <a:ext cx="8402040" cy="2836862"/>
          </a:xfrm>
          <a:ln w="3175">
            <a:solidFill>
              <a:schemeClr val="bg1"/>
            </a:solidFill>
          </a:ln>
          <a:effectLst>
            <a:outerShdw blurRad="63500" sx="100500" sy="100500" algn="ctr" rotWithShape="0">
              <a:prstClr val="black">
                <a:alpha val="50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CA" smtClean="0"/>
              <a:t>Drag picture to placeholder or click icon to add</a:t>
            </a:r>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9275" y="2403144"/>
            <a:ext cx="8056563" cy="1362075"/>
          </a:xfrm>
        </p:spPr>
        <p:txBody>
          <a:bodyPr anchor="b" anchorCtr="0"/>
          <a:lstStyle>
            <a:lvl1pPr algn="ctr">
              <a:defRPr sz="4600" b="0" cap="none" baseline="0"/>
            </a:lvl1pPr>
          </a:lstStyle>
          <a:p>
            <a:r>
              <a:rPr lang="en-CA" smtClean="0"/>
              <a:t>Click to edit Master title style</a:t>
            </a:r>
            <a:endParaRPr/>
          </a:p>
        </p:txBody>
      </p:sp>
      <p:sp>
        <p:nvSpPr>
          <p:cNvPr id="3" name="Text Placeholder 2"/>
          <p:cNvSpPr>
            <a:spLocks noGrp="1"/>
          </p:cNvSpPr>
          <p:nvPr>
            <p:ph type="body" idx="1"/>
          </p:nvPr>
        </p:nvSpPr>
        <p:spPr>
          <a:xfrm>
            <a:off x="549275" y="3736005"/>
            <a:ext cx="8056563" cy="1500187"/>
          </a:xfrm>
        </p:spPr>
        <p:txBody>
          <a:bodyPr anchor="t" anchorCtr="0">
            <a:normAutofit/>
          </a:bodyPr>
          <a:lstStyle>
            <a:lvl1pPr marL="0" indent="0" algn="ctr">
              <a:spcBef>
                <a:spcPts val="300"/>
              </a:spcBef>
              <a:buNone/>
              <a:defRPr sz="18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CA" smtClean="0"/>
              <a:t>Click to edit Master text styles</a:t>
            </a:r>
          </a:p>
        </p:txBody>
      </p:sp>
      <p:sp>
        <p:nvSpPr>
          <p:cNvPr id="4" name="Date Placeholder 3"/>
          <p:cNvSpPr>
            <a:spLocks noGrp="1"/>
          </p:cNvSpPr>
          <p:nvPr>
            <p:ph type="dt" sz="half" idx="10"/>
          </p:nvPr>
        </p:nvSpPr>
        <p:spPr/>
        <p:txBody>
          <a:bodyPr/>
          <a:lstStyle/>
          <a:p>
            <a:fld id="{B01F9CA3-105E-4857-9057-6DB6197DA786}" type="datetimeFigureOut">
              <a:rPr lang="en-US" smtClean="0"/>
              <a:t>17-04-27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549275" y="107576"/>
            <a:ext cx="8042276" cy="1336956"/>
          </a:xfrm>
        </p:spPr>
        <p:txBody>
          <a:bodyPr/>
          <a:lstStyle/>
          <a:p>
            <a:r>
              <a:rPr lang="en-CA" smtClean="0"/>
              <a:t>Click to edit Master title style</a:t>
            </a:r>
            <a:endParaRPr/>
          </a:p>
        </p:txBody>
      </p:sp>
      <p:sp>
        <p:nvSpPr>
          <p:cNvPr id="3" name="Content Placeholder 2"/>
          <p:cNvSpPr>
            <a:spLocks noGrp="1"/>
          </p:cNvSpPr>
          <p:nvPr>
            <p:ph sz="half" idx="1"/>
          </p:nvPr>
        </p:nvSpPr>
        <p:spPr>
          <a:xfrm>
            <a:off x="549275" y="1600201"/>
            <a:ext cx="3840480" cy="4343400"/>
          </a:xfrm>
        </p:spPr>
        <p:txBody>
          <a:bodyPr>
            <a:normAutofit/>
          </a:bodyPr>
          <a:lstStyle>
            <a:lvl1pPr>
              <a:spcBef>
                <a:spcPts val="1600"/>
              </a:spcBef>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dirty="0"/>
          </a:p>
        </p:txBody>
      </p:sp>
      <p:sp>
        <p:nvSpPr>
          <p:cNvPr id="4" name="Content Placeholder 3"/>
          <p:cNvSpPr>
            <a:spLocks noGrp="1"/>
          </p:cNvSpPr>
          <p:nvPr>
            <p:ph sz="half" idx="2"/>
          </p:nvPr>
        </p:nvSpPr>
        <p:spPr>
          <a:xfrm>
            <a:off x="4751071" y="1600201"/>
            <a:ext cx="3840480" cy="4343400"/>
          </a:xfrm>
        </p:spPr>
        <p:txBody>
          <a:bodyPr>
            <a:normAutofit/>
          </a:bodyPr>
          <a:lstStyle>
            <a:lvl1pPr>
              <a:spcBef>
                <a:spcPts val="1600"/>
              </a:spcBef>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dirty="0"/>
          </a:p>
        </p:txBody>
      </p:sp>
      <p:sp>
        <p:nvSpPr>
          <p:cNvPr id="5" name="Date Placeholder 4"/>
          <p:cNvSpPr>
            <a:spLocks noGrp="1"/>
          </p:cNvSpPr>
          <p:nvPr>
            <p:ph type="dt" sz="half" idx="10"/>
          </p:nvPr>
        </p:nvSpPr>
        <p:spPr/>
        <p:txBody>
          <a:bodyPr/>
          <a:lstStyle/>
          <a:p>
            <a:fld id="{B01F9CA3-105E-4857-9057-6DB6197DA786}" type="datetimeFigureOut">
              <a:rPr lang="en-US" smtClean="0"/>
              <a:t>17-04-27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49274" y="107576"/>
            <a:ext cx="8042276" cy="1336956"/>
          </a:xfrm>
        </p:spPr>
        <p:txBody>
          <a:bodyPr/>
          <a:lstStyle>
            <a:lvl1pPr>
              <a:defRPr/>
            </a:lvl1pPr>
          </a:lstStyle>
          <a:p>
            <a:r>
              <a:rPr lang="en-CA" smtClean="0"/>
              <a:t>Click to edit Master title style</a:t>
            </a:r>
            <a:endParaRPr/>
          </a:p>
        </p:txBody>
      </p:sp>
      <p:sp>
        <p:nvSpPr>
          <p:cNvPr id="3" name="Text Placeholder 2"/>
          <p:cNvSpPr>
            <a:spLocks noGrp="1"/>
          </p:cNvSpPr>
          <p:nvPr>
            <p:ph type="body" idx="1"/>
          </p:nvPr>
        </p:nvSpPr>
        <p:spPr>
          <a:xfrm>
            <a:off x="549274" y="1453224"/>
            <a:ext cx="3840480" cy="750887"/>
          </a:xfrm>
        </p:spPr>
        <p:txBody>
          <a:bodyPr anchor="b">
            <a:noAutofit/>
          </a:bodyPr>
          <a:lstStyle>
            <a:lvl1pPr marL="0" indent="0" algn="ctr">
              <a:spcBef>
                <a:spcPts val="0"/>
              </a:spcBef>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CA" smtClean="0"/>
              <a:t>Click to edit Master text styles</a:t>
            </a:r>
          </a:p>
        </p:txBody>
      </p:sp>
      <p:sp>
        <p:nvSpPr>
          <p:cNvPr id="4" name="Content Placeholder 3"/>
          <p:cNvSpPr>
            <a:spLocks noGrp="1"/>
          </p:cNvSpPr>
          <p:nvPr>
            <p:ph sz="half" idx="2"/>
          </p:nvPr>
        </p:nvSpPr>
        <p:spPr>
          <a:xfrm>
            <a:off x="549274" y="2347415"/>
            <a:ext cx="3840480" cy="3596185"/>
          </a:xfrm>
        </p:spPr>
        <p:txBody>
          <a:bodyPr>
            <a:normAutofit/>
          </a:bodyPr>
          <a:lstStyle>
            <a:lvl1pPr>
              <a:spcBef>
                <a:spcPts val="1600"/>
              </a:spcBef>
              <a:defRPr sz="20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dirty="0"/>
          </a:p>
        </p:txBody>
      </p:sp>
      <p:sp>
        <p:nvSpPr>
          <p:cNvPr id="5" name="Text Placeholder 4"/>
          <p:cNvSpPr>
            <a:spLocks noGrp="1"/>
          </p:cNvSpPr>
          <p:nvPr>
            <p:ph type="body" sz="quarter" idx="3"/>
          </p:nvPr>
        </p:nvSpPr>
        <p:spPr>
          <a:xfrm>
            <a:off x="4751070" y="1453224"/>
            <a:ext cx="3840480" cy="750887"/>
          </a:xfrm>
        </p:spPr>
        <p:txBody>
          <a:bodyPr anchor="b">
            <a:noAutofit/>
          </a:bodyPr>
          <a:lstStyle>
            <a:lvl1pPr marL="0" indent="0" algn="ctr">
              <a:spcBef>
                <a:spcPts val="0"/>
              </a:spcBef>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CA" smtClean="0"/>
              <a:t>Click to edit Master text styles</a:t>
            </a:r>
          </a:p>
        </p:txBody>
      </p:sp>
      <p:sp>
        <p:nvSpPr>
          <p:cNvPr id="6" name="Content Placeholder 5"/>
          <p:cNvSpPr>
            <a:spLocks noGrp="1"/>
          </p:cNvSpPr>
          <p:nvPr>
            <p:ph sz="quarter" idx="4"/>
          </p:nvPr>
        </p:nvSpPr>
        <p:spPr>
          <a:xfrm>
            <a:off x="4751070" y="2347415"/>
            <a:ext cx="3840480" cy="3596185"/>
          </a:xfrm>
        </p:spPr>
        <p:txBody>
          <a:bodyPr>
            <a:normAutofit/>
          </a:bodyPr>
          <a:lstStyle>
            <a:lvl1pPr>
              <a:spcBef>
                <a:spcPts val="1600"/>
              </a:spcBef>
              <a:defRPr sz="20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dirty="0"/>
          </a:p>
        </p:txBody>
      </p:sp>
      <p:sp>
        <p:nvSpPr>
          <p:cNvPr id="7" name="Date Placeholder 6"/>
          <p:cNvSpPr>
            <a:spLocks noGrp="1"/>
          </p:cNvSpPr>
          <p:nvPr>
            <p:ph type="dt" sz="half" idx="10"/>
          </p:nvPr>
        </p:nvSpPr>
        <p:spPr/>
        <p:txBody>
          <a:bodyPr/>
          <a:lstStyle/>
          <a:p>
            <a:fld id="{B01F9CA3-105E-4857-9057-6DB6197DA786}" type="datetimeFigureOut">
              <a:rPr lang="en-US" smtClean="0"/>
              <a:t>17-04-27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smtClean="0"/>
              <a:t>Click to edit Master title style</a:t>
            </a:r>
            <a:endParaRPr/>
          </a:p>
        </p:txBody>
      </p:sp>
      <p:sp>
        <p:nvSpPr>
          <p:cNvPr id="3" name="Date Placeholder 2"/>
          <p:cNvSpPr>
            <a:spLocks noGrp="1"/>
          </p:cNvSpPr>
          <p:nvPr>
            <p:ph type="dt" sz="half" idx="10"/>
          </p:nvPr>
        </p:nvSpPr>
        <p:spPr/>
        <p:txBody>
          <a:bodyPr/>
          <a:lstStyle/>
          <a:p>
            <a:fld id="{B01F9CA3-105E-4857-9057-6DB6197DA786}" type="datetimeFigureOut">
              <a:rPr lang="en-US" smtClean="0"/>
              <a:t>17-04-27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1F9CA3-105E-4857-9057-6DB6197DA786}" type="datetimeFigureOut">
              <a:rPr lang="en-US" smtClean="0"/>
              <a:t>17-04-27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3399" y="611872"/>
            <a:ext cx="3840480" cy="1162050"/>
          </a:xfrm>
        </p:spPr>
        <p:txBody>
          <a:bodyPr anchor="b"/>
          <a:lstStyle>
            <a:lvl1pPr algn="ctr">
              <a:defRPr sz="3600" b="0"/>
            </a:lvl1pPr>
          </a:lstStyle>
          <a:p>
            <a:r>
              <a:rPr lang="en-CA" smtClean="0"/>
              <a:t>Click to edit Master title style</a:t>
            </a:r>
            <a:endParaRPr/>
          </a:p>
        </p:txBody>
      </p:sp>
      <p:sp>
        <p:nvSpPr>
          <p:cNvPr id="3" name="Content Placeholder 2"/>
          <p:cNvSpPr>
            <a:spLocks noGrp="1"/>
          </p:cNvSpPr>
          <p:nvPr>
            <p:ph idx="1"/>
          </p:nvPr>
        </p:nvSpPr>
        <p:spPr>
          <a:xfrm>
            <a:off x="4742824" y="368300"/>
            <a:ext cx="3840480" cy="5575300"/>
          </a:xfrm>
        </p:spPr>
        <p:txBody>
          <a:bodyPr>
            <a:normAutofit/>
          </a:bodyPr>
          <a:lstStyle>
            <a:lvl1pPr>
              <a:spcBef>
                <a:spcPts val="2000"/>
              </a:spcBef>
              <a:defRPr sz="2200"/>
            </a:lvl1pPr>
            <a:lvl2pPr>
              <a:defRPr sz="2000"/>
            </a:lvl2pPr>
            <a:lvl3pPr>
              <a:defRPr sz="1800"/>
            </a:lvl3pPr>
            <a:lvl4pPr>
              <a:defRPr sz="1800"/>
            </a:lvl4pPr>
            <a:lvl5pPr>
              <a:defRPr sz="1800"/>
            </a:lvl5pPr>
            <a:lvl6pPr>
              <a:defRPr sz="2000"/>
            </a:lvl6pPr>
            <a:lvl7pPr>
              <a:defRPr sz="2000"/>
            </a:lvl7pPr>
            <a:lvl8pPr>
              <a:defRPr sz="2000"/>
            </a:lvl8pPr>
            <a:lvl9pPr>
              <a:defRPr sz="2000"/>
            </a:lvl9pPr>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dirty="0"/>
          </a:p>
        </p:txBody>
      </p:sp>
      <p:sp>
        <p:nvSpPr>
          <p:cNvPr id="4" name="Text Placeholder 3"/>
          <p:cNvSpPr>
            <a:spLocks noGrp="1"/>
          </p:cNvSpPr>
          <p:nvPr>
            <p:ph type="body" sz="half" idx="2"/>
          </p:nvPr>
        </p:nvSpPr>
        <p:spPr>
          <a:xfrm>
            <a:off x="533399" y="1787856"/>
            <a:ext cx="3840480" cy="3720152"/>
          </a:xfrm>
        </p:spPr>
        <p:txBody>
          <a:bodyPr>
            <a:normAutofit/>
          </a:bodyPr>
          <a:lstStyle>
            <a:lvl1pPr marL="0" indent="0" algn="ctr">
              <a:spcBef>
                <a:spcPts val="60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CA" smtClean="0"/>
              <a:t>Click to edit Master text styles</a:t>
            </a:r>
          </a:p>
        </p:txBody>
      </p:sp>
      <p:sp>
        <p:nvSpPr>
          <p:cNvPr id="5" name="Date Placeholder 4"/>
          <p:cNvSpPr>
            <a:spLocks noGrp="1"/>
          </p:cNvSpPr>
          <p:nvPr>
            <p:ph type="dt" sz="half" idx="10"/>
          </p:nvPr>
        </p:nvSpPr>
        <p:spPr/>
        <p:txBody>
          <a:bodyPr/>
          <a:lstStyle/>
          <a:p>
            <a:fld id="{B01F9CA3-105E-4857-9057-6DB6197DA786}" type="datetimeFigureOut">
              <a:rPr lang="en-US" smtClean="0"/>
              <a:t>17-04-27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49275" y="107576"/>
            <a:ext cx="8042276" cy="1336956"/>
          </a:xfrm>
          <a:prstGeom prst="rect">
            <a:avLst/>
          </a:prstGeom>
        </p:spPr>
        <p:txBody>
          <a:bodyPr vert="horz" lIns="91440" tIns="45720" rIns="91440" bIns="45720" rtlCol="0" anchor="b" anchorCtr="0">
            <a:noAutofit/>
          </a:bodyPr>
          <a:lstStyle/>
          <a:p>
            <a:r>
              <a:rPr lang="en-CA" smtClean="0"/>
              <a:t>Click to edit Master title style</a:t>
            </a:r>
            <a:endParaRPr/>
          </a:p>
        </p:txBody>
      </p:sp>
      <p:sp>
        <p:nvSpPr>
          <p:cNvPr id="3" name="Text Placeholder 2"/>
          <p:cNvSpPr>
            <a:spLocks noGrp="1"/>
          </p:cNvSpPr>
          <p:nvPr>
            <p:ph type="body" idx="1"/>
          </p:nvPr>
        </p:nvSpPr>
        <p:spPr>
          <a:xfrm>
            <a:off x="549275" y="1600201"/>
            <a:ext cx="8042276" cy="4343400"/>
          </a:xfrm>
          <a:prstGeom prst="rect">
            <a:avLst/>
          </a:prstGeom>
        </p:spPr>
        <p:txBody>
          <a:bodyPr vert="horz" lIns="91440" tIns="45720" rIns="91440" bIns="45720" rtlCol="0">
            <a:normAutofit/>
          </a:bodyPr>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dirty="0"/>
          </a:p>
        </p:txBody>
      </p:sp>
      <p:sp>
        <p:nvSpPr>
          <p:cNvPr id="4" name="Date Placeholder 3"/>
          <p:cNvSpPr>
            <a:spLocks noGrp="1"/>
          </p:cNvSpPr>
          <p:nvPr>
            <p:ph type="dt" sz="half" idx="2"/>
          </p:nvPr>
        </p:nvSpPr>
        <p:spPr>
          <a:xfrm>
            <a:off x="5629835" y="6275668"/>
            <a:ext cx="2133600" cy="365125"/>
          </a:xfrm>
          <a:prstGeom prst="rect">
            <a:avLst/>
          </a:prstGeom>
        </p:spPr>
        <p:txBody>
          <a:bodyPr vert="horz" lIns="91440" tIns="45720" rIns="91440" bIns="45720" rtlCol="0" anchor="ctr"/>
          <a:lstStyle>
            <a:lvl1pPr algn="r">
              <a:defRPr sz="1200">
                <a:solidFill>
                  <a:schemeClr val="bg1"/>
                </a:solidFill>
              </a:defRPr>
            </a:lvl1pPr>
          </a:lstStyle>
          <a:p>
            <a:fld id="{B01F9CA3-105E-4857-9057-6DB6197DA786}" type="datetimeFigureOut">
              <a:rPr lang="en-US" smtClean="0"/>
              <a:t>17-04-27</a:t>
            </a:fld>
            <a:endParaRPr lang="en-US"/>
          </a:p>
        </p:txBody>
      </p:sp>
      <p:sp>
        <p:nvSpPr>
          <p:cNvPr id="5" name="Footer Placeholder 4"/>
          <p:cNvSpPr>
            <a:spLocks noGrp="1"/>
          </p:cNvSpPr>
          <p:nvPr>
            <p:ph type="ftr" sz="quarter" idx="3"/>
          </p:nvPr>
        </p:nvSpPr>
        <p:spPr>
          <a:xfrm>
            <a:off x="264458" y="6275668"/>
            <a:ext cx="4840941" cy="365125"/>
          </a:xfrm>
          <a:prstGeom prst="rect">
            <a:avLst/>
          </a:prstGeom>
        </p:spPr>
        <p:txBody>
          <a:bodyPr vert="horz" lIns="91440" tIns="45720" rIns="91440" bIns="45720" rtlCol="0" anchor="ctr"/>
          <a:lstStyle>
            <a:lvl1pPr algn="l">
              <a:defRPr sz="1200">
                <a:solidFill>
                  <a:schemeClr val="bg1"/>
                </a:solidFill>
              </a:defRPr>
            </a:lvl1pPr>
          </a:lstStyle>
          <a:p>
            <a:endParaRPr lang="en-US"/>
          </a:p>
        </p:txBody>
      </p:sp>
      <p:sp>
        <p:nvSpPr>
          <p:cNvPr id="6" name="Slide Number Placeholder 5"/>
          <p:cNvSpPr>
            <a:spLocks noGrp="1"/>
          </p:cNvSpPr>
          <p:nvPr>
            <p:ph type="sldNum" sz="quarter" idx="4"/>
          </p:nvPr>
        </p:nvSpPr>
        <p:spPr>
          <a:xfrm>
            <a:off x="7897906" y="6275668"/>
            <a:ext cx="990600" cy="365125"/>
          </a:xfrm>
          <a:prstGeom prst="rect">
            <a:avLst/>
          </a:prstGeom>
        </p:spPr>
        <p:txBody>
          <a:bodyPr vert="horz" lIns="91440" tIns="45720" rIns="91440" bIns="45720" rtlCol="0" anchor="ctr"/>
          <a:lstStyle>
            <a:lvl1pPr algn="r">
              <a:defRPr sz="3600">
                <a:solidFill>
                  <a:schemeClr val="bg1"/>
                </a:solidFill>
              </a:defRPr>
            </a:lvl1pPr>
          </a:lstStyle>
          <a:p>
            <a:fld id="{7F5CE407-6216-4202-80E4-A30DC2F709B2}"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xStyles>
    <p:titleStyle>
      <a:lvl1pPr algn="ctr" defTabSz="914400" rtl="0" eaLnBrk="1" latinLnBrk="0" hangingPunct="1">
        <a:spcBef>
          <a:spcPct val="0"/>
        </a:spcBef>
        <a:buNone/>
        <a:defRPr sz="4600" kern="1200">
          <a:solidFill>
            <a:schemeClr val="accent1"/>
          </a:solidFill>
          <a:latin typeface="+mj-lt"/>
          <a:ea typeface="+mj-ea"/>
          <a:cs typeface="+mj-cs"/>
        </a:defRPr>
      </a:lvl1pPr>
    </p:titleStyle>
    <p:bodyStyle>
      <a:lvl1pPr marL="349250" indent="-349250" algn="l" defTabSz="914400" rtl="0" eaLnBrk="1" latinLnBrk="0" hangingPunct="1">
        <a:spcBef>
          <a:spcPts val="2000"/>
        </a:spcBef>
        <a:buClr>
          <a:schemeClr val="accent1">
            <a:lumMod val="60000"/>
            <a:lumOff val="40000"/>
          </a:schemeClr>
        </a:buClr>
        <a:buSzPct val="110000"/>
        <a:buFont typeface="Wingdings 2" pitchFamily="18" charset="2"/>
        <a:buChar char=""/>
        <a:defRPr sz="2400" kern="1200">
          <a:solidFill>
            <a:schemeClr val="tx1">
              <a:lumMod val="65000"/>
              <a:lumOff val="35000"/>
            </a:schemeClr>
          </a:solidFill>
          <a:latin typeface="+mn-lt"/>
          <a:ea typeface="+mn-ea"/>
          <a:cs typeface="+mn-cs"/>
        </a:defRPr>
      </a:lvl1pPr>
      <a:lvl2pPr marL="685800" indent="-336550" algn="l" defTabSz="914400" rtl="0" eaLnBrk="1" latinLnBrk="0" hangingPunct="1">
        <a:spcBef>
          <a:spcPts val="600"/>
        </a:spcBef>
        <a:buClr>
          <a:schemeClr val="accent1">
            <a:lumMod val="75000"/>
          </a:schemeClr>
        </a:buClr>
        <a:buSzPct val="110000"/>
        <a:buFont typeface="Wingdings 2" pitchFamily="18" charset="2"/>
        <a:buChar char=""/>
        <a:defRPr sz="2200" kern="1200">
          <a:solidFill>
            <a:schemeClr val="tx1">
              <a:lumMod val="65000"/>
              <a:lumOff val="35000"/>
            </a:schemeClr>
          </a:solidFill>
          <a:latin typeface="+mn-lt"/>
          <a:ea typeface="+mn-ea"/>
          <a:cs typeface="+mn-cs"/>
        </a:defRPr>
      </a:lvl2pPr>
      <a:lvl3pPr marL="968375" indent="-282575" algn="l" defTabSz="914400" rtl="0" eaLnBrk="1" latinLnBrk="0" hangingPunct="1">
        <a:spcBef>
          <a:spcPts val="600"/>
        </a:spcBef>
        <a:buClr>
          <a:schemeClr val="accent1">
            <a:lumMod val="60000"/>
            <a:lumOff val="40000"/>
          </a:schemeClr>
        </a:buClr>
        <a:buSzPct val="110000"/>
        <a:buFont typeface="Wingdings 2" pitchFamily="18" charset="2"/>
        <a:buChar char=""/>
        <a:defRPr sz="2000" kern="1200">
          <a:solidFill>
            <a:schemeClr val="tx1">
              <a:lumMod val="65000"/>
              <a:lumOff val="35000"/>
            </a:schemeClr>
          </a:solidFill>
          <a:latin typeface="+mn-lt"/>
          <a:ea typeface="+mn-ea"/>
          <a:cs typeface="+mn-cs"/>
        </a:defRPr>
      </a:lvl3pPr>
      <a:lvl4pPr marL="1263650" indent="-295275" algn="l" defTabSz="914400" rtl="0" eaLnBrk="1" latinLnBrk="0" hangingPunct="1">
        <a:spcBef>
          <a:spcPts val="600"/>
        </a:spcBef>
        <a:buClr>
          <a:schemeClr val="accent1">
            <a:lumMod val="75000"/>
          </a:schemeClr>
        </a:buClr>
        <a:buSzPct val="110000"/>
        <a:buFont typeface="Wingdings 2" pitchFamily="18" charset="2"/>
        <a:buChar char=""/>
        <a:defRPr sz="1800" kern="1200">
          <a:solidFill>
            <a:schemeClr val="tx1">
              <a:lumMod val="65000"/>
              <a:lumOff val="35000"/>
            </a:schemeClr>
          </a:solidFill>
          <a:latin typeface="+mn-lt"/>
          <a:ea typeface="+mn-ea"/>
          <a:cs typeface="+mn-cs"/>
        </a:defRPr>
      </a:lvl4pPr>
      <a:lvl5pPr marL="1546225" indent="-282575" algn="l" defTabSz="914400" rtl="0" eaLnBrk="1" latinLnBrk="0" hangingPunct="1">
        <a:spcBef>
          <a:spcPts val="600"/>
        </a:spcBef>
        <a:buClr>
          <a:schemeClr val="accent1">
            <a:lumMod val="60000"/>
            <a:lumOff val="40000"/>
          </a:schemeClr>
        </a:buClr>
        <a:buSzPct val="110000"/>
        <a:buFont typeface="Wingdings 2" pitchFamily="18" charset="2"/>
        <a:buChar char=""/>
        <a:defRPr sz="1800" kern="1200">
          <a:solidFill>
            <a:schemeClr val="tx1">
              <a:lumMod val="65000"/>
              <a:lumOff val="35000"/>
            </a:schemeClr>
          </a:solidFill>
          <a:latin typeface="+mn-lt"/>
          <a:ea typeface="+mn-ea"/>
          <a:cs typeface="+mn-cs"/>
        </a:defRPr>
      </a:lvl5pPr>
      <a:lvl6pPr marL="1828800" indent="-282575" algn="l" defTabSz="914400" rtl="0" eaLnBrk="1" latinLnBrk="0" hangingPunct="1">
        <a:spcBef>
          <a:spcPct val="20000"/>
        </a:spcBef>
        <a:buClr>
          <a:schemeClr val="accent2"/>
        </a:buClr>
        <a:buSzPct val="110000"/>
        <a:buFont typeface="Wingdings 2" pitchFamily="18" charset="2"/>
        <a:buChar char=""/>
        <a:defRPr lang="en-US" sz="1800" kern="1200" dirty="0" smtClean="0">
          <a:solidFill>
            <a:schemeClr val="tx1">
              <a:lumMod val="65000"/>
              <a:lumOff val="35000"/>
            </a:schemeClr>
          </a:solidFill>
          <a:latin typeface="+mn-lt"/>
          <a:ea typeface="+mn-ea"/>
          <a:cs typeface="+mn-cs"/>
        </a:defRPr>
      </a:lvl6pPr>
      <a:lvl7pPr marL="2117725" indent="-282575" algn="l" defTabSz="914400" rtl="0" eaLnBrk="1" latinLnBrk="0" hangingPunct="1">
        <a:spcBef>
          <a:spcPct val="20000"/>
        </a:spcBef>
        <a:buClr>
          <a:schemeClr val="accent1">
            <a:lumMod val="60000"/>
            <a:lumOff val="40000"/>
          </a:schemeClr>
        </a:buClr>
        <a:buSzPct val="110000"/>
        <a:buFont typeface="Wingdings 2" pitchFamily="18" charset="2"/>
        <a:buChar char=""/>
        <a:defRPr lang="en-US" sz="1800" kern="1200" dirty="0" smtClean="0">
          <a:solidFill>
            <a:schemeClr val="tx1">
              <a:lumMod val="65000"/>
              <a:lumOff val="35000"/>
            </a:schemeClr>
          </a:solidFill>
          <a:latin typeface="+mn-lt"/>
          <a:ea typeface="+mn-ea"/>
          <a:cs typeface="+mn-cs"/>
        </a:defRPr>
      </a:lvl7pPr>
      <a:lvl8pPr marL="2398713" indent="-282575" algn="l" defTabSz="914400" rtl="0" eaLnBrk="1" latinLnBrk="0" hangingPunct="1">
        <a:spcBef>
          <a:spcPct val="20000"/>
        </a:spcBef>
        <a:buClr>
          <a:schemeClr val="accent2"/>
        </a:buClr>
        <a:buSzPct val="110000"/>
        <a:buFont typeface="Wingdings 2" pitchFamily="18" charset="2"/>
        <a:buChar char=""/>
        <a:defRPr lang="en-US" sz="1800" kern="1200" dirty="0" smtClean="0">
          <a:solidFill>
            <a:schemeClr val="tx1">
              <a:lumMod val="65000"/>
              <a:lumOff val="35000"/>
            </a:schemeClr>
          </a:solidFill>
          <a:latin typeface="+mn-lt"/>
          <a:ea typeface="+mn-ea"/>
          <a:cs typeface="+mn-cs"/>
        </a:defRPr>
      </a:lvl8pPr>
      <a:lvl9pPr marL="2689225" indent="-282575" algn="l" defTabSz="914400" rtl="0" eaLnBrk="1" latinLnBrk="0" hangingPunct="1">
        <a:spcBef>
          <a:spcPct val="20000"/>
        </a:spcBef>
        <a:buClr>
          <a:schemeClr val="accent1">
            <a:lumMod val="60000"/>
            <a:lumOff val="40000"/>
          </a:schemeClr>
        </a:buClr>
        <a:buSzPct val="110000"/>
        <a:buFont typeface="Wingdings 2" pitchFamily="18" charset="2"/>
        <a:buChar char=""/>
        <a:defRPr lang="en-US" sz="1800" kern="1200" dirty="0">
          <a:solidFill>
            <a:schemeClr val="tx1">
              <a:lumMod val="65000"/>
              <a:lumOff val="35000"/>
            </a:schemeClr>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5200" b="1" dirty="0">
                <a:solidFill>
                  <a:srgbClr val="2C7C9F"/>
                </a:solidFill>
                <a:latin typeface="Times New Roman"/>
                <a:cs typeface="Times New Roman"/>
              </a:rPr>
              <a:t>The </a:t>
            </a:r>
            <a:r>
              <a:rPr lang="en-US" sz="5200" b="1" dirty="0" smtClean="0">
                <a:solidFill>
                  <a:srgbClr val="2C7C9F"/>
                </a:solidFill>
                <a:latin typeface="Times New Roman"/>
                <a:cs typeface="Times New Roman"/>
              </a:rPr>
              <a:t>Holy Bible</a:t>
            </a:r>
            <a:endParaRPr lang="en-US" dirty="0"/>
          </a:p>
        </p:txBody>
      </p:sp>
      <p:sp>
        <p:nvSpPr>
          <p:cNvPr id="3" name="Subtitle 2"/>
          <p:cNvSpPr>
            <a:spLocks noGrp="1"/>
          </p:cNvSpPr>
          <p:nvPr>
            <p:ph type="subTitle" idx="1"/>
          </p:nvPr>
        </p:nvSpPr>
        <p:spPr/>
        <p:txBody>
          <a:bodyPr/>
          <a:lstStyle/>
          <a:p>
            <a:endParaRPr lang="en-US"/>
          </a:p>
        </p:txBody>
      </p:sp>
    </p:spTree>
    <p:extLst>
      <p:ext uri="{BB962C8B-B14F-4D97-AF65-F5344CB8AC3E}">
        <p14:creationId xmlns:p14="http://schemas.microsoft.com/office/powerpoint/2010/main" val="111616491"/>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9" presetClass="entr" presetSubtype="1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4000" fill="hold"/>
                                        <p:tgtEl>
                                          <p:spTgt spid="2"/>
                                        </p:tgtEl>
                                        <p:attrNameLst>
                                          <p:attrName>ppt_w</p:attrName>
                                        </p:attrNameLst>
                                      </p:cBhvr>
                                      <p:tavLst>
                                        <p:tav tm="0" fmla="#ppt_w*sin(2.5*pi*$)">
                                          <p:val>
                                            <p:fltVal val="0"/>
                                          </p:val>
                                        </p:tav>
                                        <p:tav tm="100000">
                                          <p:val>
                                            <p:fltVal val="1"/>
                                          </p:val>
                                        </p:tav>
                                      </p:tavLst>
                                    </p:anim>
                                    <p:anim calcmode="lin" valueType="num">
                                      <p:cBhvr>
                                        <p:cTn id="8" dur="4000" fill="hold"/>
                                        <p:tgtEl>
                                          <p:spTgt spid="2"/>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322922" y="2597149"/>
            <a:ext cx="6498158" cy="1724867"/>
          </a:xfrm>
        </p:spPr>
        <p:txBody>
          <a:bodyPr/>
          <a:lstStyle/>
          <a:p>
            <a:r>
              <a:rPr lang="en-US" sz="4800" b="1" dirty="0" smtClean="0">
                <a:solidFill>
                  <a:srgbClr val="2C7C9F"/>
                </a:solidFill>
                <a:latin typeface="Times New Roman"/>
                <a:cs typeface="Times New Roman"/>
              </a:rPr>
              <a:t>Introduction to </a:t>
            </a:r>
            <a:br>
              <a:rPr lang="en-US" sz="4800" b="1" dirty="0" smtClean="0">
                <a:solidFill>
                  <a:srgbClr val="2C7C9F"/>
                </a:solidFill>
                <a:latin typeface="Times New Roman"/>
                <a:cs typeface="Times New Roman"/>
              </a:rPr>
            </a:br>
            <a:r>
              <a:rPr lang="en-US" sz="4800" b="1" dirty="0" smtClean="0">
                <a:solidFill>
                  <a:srgbClr val="2C7C9F"/>
                </a:solidFill>
                <a:latin typeface="Times New Roman"/>
                <a:cs typeface="Times New Roman"/>
              </a:rPr>
              <a:t>the Holy Bible</a:t>
            </a:r>
            <a:br>
              <a:rPr lang="en-US" sz="4800" b="1" dirty="0" smtClean="0">
                <a:solidFill>
                  <a:srgbClr val="2C7C9F"/>
                </a:solidFill>
                <a:latin typeface="Times New Roman"/>
                <a:cs typeface="Times New Roman"/>
              </a:rPr>
            </a:br>
            <a:endParaRPr lang="en-US" dirty="0"/>
          </a:p>
        </p:txBody>
      </p:sp>
      <p:sp>
        <p:nvSpPr>
          <p:cNvPr id="3" name="Subtitle 2"/>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4106221071"/>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6" presetClass="entr" presetSubtype="0" fill="hold" grpId="0" nodeType="withEffect">
                                  <p:stCondLst>
                                    <p:cond delay="0"/>
                                  </p:stCondLst>
                                  <p:iterate type="lt">
                                    <p:tmPct val="10000"/>
                                  </p:iterate>
                                  <p:childTnLst>
                                    <p:set>
                                      <p:cBhvr>
                                        <p:cTn id="6" dur="1" fill="hold">
                                          <p:stCondLst>
                                            <p:cond delay="0"/>
                                          </p:stCondLst>
                                        </p:cTn>
                                        <p:tgtEl>
                                          <p:spTgt spid="2"/>
                                        </p:tgtEl>
                                        <p:attrNameLst>
                                          <p:attrName>style.visibility</p:attrName>
                                        </p:attrNameLst>
                                      </p:cBhvr>
                                      <p:to>
                                        <p:strVal val="visible"/>
                                      </p:to>
                                    </p:set>
                                    <p:anim by="(-#ppt_w*2)" calcmode="lin" valueType="num">
                                      <p:cBhvr rctx="PPT">
                                        <p:cTn id="7" dur="375" autoRev="1" fill="hold">
                                          <p:stCondLst>
                                            <p:cond delay="0"/>
                                          </p:stCondLst>
                                        </p:cTn>
                                        <p:tgtEl>
                                          <p:spTgt spid="2"/>
                                        </p:tgtEl>
                                        <p:attrNameLst>
                                          <p:attrName>ppt_w</p:attrName>
                                        </p:attrNameLst>
                                      </p:cBhvr>
                                    </p:anim>
                                    <p:anim by="(#ppt_w*0.50)" calcmode="lin" valueType="num">
                                      <p:cBhvr>
                                        <p:cTn id="8" dur="375" decel="50000" autoRev="1" fill="hold">
                                          <p:stCondLst>
                                            <p:cond delay="0"/>
                                          </p:stCondLst>
                                        </p:cTn>
                                        <p:tgtEl>
                                          <p:spTgt spid="2"/>
                                        </p:tgtEl>
                                        <p:attrNameLst>
                                          <p:attrName>ppt_x</p:attrName>
                                        </p:attrNameLst>
                                      </p:cBhvr>
                                    </p:anim>
                                    <p:anim from="(-#ppt_h/2)" to="(#ppt_y)" calcmode="lin" valueType="num">
                                      <p:cBhvr>
                                        <p:cTn id="9" dur="750" fill="hold">
                                          <p:stCondLst>
                                            <p:cond delay="0"/>
                                          </p:stCondLst>
                                        </p:cTn>
                                        <p:tgtEl>
                                          <p:spTgt spid="2"/>
                                        </p:tgtEl>
                                        <p:attrNameLst>
                                          <p:attrName>ppt_y</p:attrName>
                                        </p:attrNameLst>
                                      </p:cBhvr>
                                    </p:anim>
                                    <p:animRot by="21600000">
                                      <p:cBhvr>
                                        <p:cTn id="10" dur="750" fill="hold">
                                          <p:stCondLst>
                                            <p:cond delay="0"/>
                                          </p:stCondLst>
                                        </p:cTn>
                                        <p:tgtEl>
                                          <p:spTgt spid="2"/>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42739" y="104308"/>
            <a:ext cx="8458523" cy="1336956"/>
          </a:xfrm>
        </p:spPr>
        <p:txBody>
          <a:bodyPr/>
          <a:lstStyle/>
          <a:p>
            <a:r>
              <a:rPr lang="en-US" dirty="0">
                <a:latin typeface="Times New Roman"/>
                <a:cs typeface="Times New Roman"/>
              </a:rPr>
              <a:t>Introduction to t</a:t>
            </a:r>
            <a:r>
              <a:rPr lang="en-US" dirty="0" smtClean="0">
                <a:latin typeface="Times New Roman"/>
                <a:cs typeface="Times New Roman"/>
              </a:rPr>
              <a:t>he Holy Bible</a:t>
            </a:r>
            <a:endParaRPr lang="en-US" dirty="0">
              <a:latin typeface="Times New Roman"/>
              <a:cs typeface="Times New Roman"/>
            </a:endParaRPr>
          </a:p>
        </p:txBody>
      </p:sp>
      <p:sp>
        <p:nvSpPr>
          <p:cNvPr id="3" name="Content Placeholder 2"/>
          <p:cNvSpPr>
            <a:spLocks noGrp="1"/>
          </p:cNvSpPr>
          <p:nvPr>
            <p:ph idx="1"/>
          </p:nvPr>
        </p:nvSpPr>
        <p:spPr>
          <a:xfrm>
            <a:off x="0" y="1862666"/>
            <a:ext cx="9144000" cy="4995334"/>
          </a:xfrm>
        </p:spPr>
        <p:txBody>
          <a:bodyPr>
            <a:noAutofit/>
          </a:bodyPr>
          <a:lstStyle/>
          <a:p>
            <a:pPr marL="0" lvl="0" indent="0">
              <a:buClr>
                <a:srgbClr val="2C7C9F">
                  <a:lumMod val="60000"/>
                  <a:lumOff val="40000"/>
                </a:srgbClr>
              </a:buClr>
              <a:buNone/>
            </a:pPr>
            <a:r>
              <a:rPr lang="en-US" b="1" dirty="0" smtClean="0">
                <a:solidFill>
                  <a:prstClr val="black">
                    <a:lumMod val="65000"/>
                    <a:lumOff val="35000"/>
                  </a:prstClr>
                </a:solidFill>
              </a:rPr>
              <a:t>General Comments on the Holy Bible:</a:t>
            </a:r>
          </a:p>
          <a:p>
            <a:pPr marL="0" indent="0">
              <a:buNone/>
            </a:pPr>
            <a:r>
              <a:rPr lang="en-US" sz="2000" dirty="0" smtClean="0"/>
              <a:t>1. The </a:t>
            </a:r>
            <a:r>
              <a:rPr lang="en-US" sz="2000" dirty="0"/>
              <a:t>Holy Book consists of all Books inspired by God, related to the creation of the world and </a:t>
            </a:r>
            <a:r>
              <a:rPr lang="en-US" sz="2000" dirty="0" smtClean="0"/>
              <a:t>its salvation</a:t>
            </a:r>
            <a:r>
              <a:rPr lang="en-US" sz="2000" dirty="0"/>
              <a:t>, the history of the dealings of God with His people, prophecies of the end </a:t>
            </a:r>
            <a:r>
              <a:rPr lang="en-US" sz="2000" dirty="0" smtClean="0"/>
              <a:t>times, </a:t>
            </a:r>
            <a:r>
              <a:rPr lang="en-US" sz="2000" dirty="0" smtClean="0"/>
              <a:t>and didactic </a:t>
            </a:r>
            <a:r>
              <a:rPr lang="en-US" sz="2000" dirty="0"/>
              <a:t>(doctrinal and moral) commandments that suit mankind over the different </a:t>
            </a:r>
            <a:r>
              <a:rPr lang="en-US" sz="2000" dirty="0" smtClean="0"/>
              <a:t>periods </a:t>
            </a:r>
            <a:r>
              <a:rPr lang="en-US" sz="2000" dirty="0" smtClean="0"/>
              <a:t>of </a:t>
            </a:r>
            <a:r>
              <a:rPr lang="en-US" sz="2000" dirty="0" smtClean="0"/>
              <a:t>time.</a:t>
            </a:r>
            <a:endParaRPr lang="en-US" sz="2000" dirty="0" smtClean="0"/>
          </a:p>
          <a:p>
            <a:pPr marL="0" indent="0">
              <a:buNone/>
            </a:pPr>
            <a:r>
              <a:rPr lang="en-US" sz="2000" dirty="0" smtClean="0"/>
              <a:t>2. ‘The Holy Bible’ </a:t>
            </a:r>
            <a:r>
              <a:rPr lang="en-US" sz="2000" dirty="0"/>
              <a:t>or </a:t>
            </a:r>
            <a:r>
              <a:rPr lang="en-US" sz="2000" dirty="0" smtClean="0"/>
              <a:t>‘the Holy Book’ </a:t>
            </a:r>
            <a:r>
              <a:rPr lang="en-US" sz="2000" dirty="0"/>
              <a:t>is also called ‘the Scriptures</a:t>
            </a:r>
            <a:r>
              <a:rPr lang="en-US" sz="2000" dirty="0" smtClean="0"/>
              <a:t>’ and ‘the word of God:’</a:t>
            </a:r>
          </a:p>
          <a:p>
            <a:pPr marL="0" indent="0">
              <a:buNone/>
            </a:pPr>
            <a:r>
              <a:rPr lang="en-US" sz="2000" dirty="0" smtClean="0"/>
              <a:t>“And </a:t>
            </a:r>
            <a:r>
              <a:rPr lang="en-US" sz="2000" dirty="0"/>
              <a:t>He opened their understanding, that they might comprehend the </a:t>
            </a:r>
            <a:r>
              <a:rPr lang="en-US" sz="2000" dirty="0" smtClean="0"/>
              <a:t>Scriptures”															        </a:t>
            </a:r>
            <a:r>
              <a:rPr lang="en-US" sz="2000" dirty="0"/>
              <a:t> </a:t>
            </a:r>
            <a:r>
              <a:rPr lang="en-US" sz="2000" dirty="0" smtClean="0"/>
              <a:t>(Luke 24:44)</a:t>
            </a:r>
            <a:endParaRPr lang="en-US" sz="2000" dirty="0"/>
          </a:p>
          <a:p>
            <a:pPr marL="0" indent="0">
              <a:buNone/>
            </a:pPr>
            <a:r>
              <a:rPr lang="en-US" sz="2000" dirty="0" smtClean="0"/>
              <a:t>“For </a:t>
            </a:r>
            <a:r>
              <a:rPr lang="en-US" sz="2000" dirty="0"/>
              <a:t>the word of God is living and powerful, and sharper than </a:t>
            </a:r>
            <a:r>
              <a:rPr lang="en-US" sz="2000" dirty="0" smtClean="0"/>
              <a:t>any… </a:t>
            </a:r>
            <a:endParaRPr lang="en-US" sz="2000" dirty="0" smtClean="0">
              <a:solidFill>
                <a:prstClr val="black">
                  <a:lumMod val="65000"/>
                  <a:lumOff val="35000"/>
                </a:prstClr>
              </a:solidFill>
            </a:endParaRPr>
          </a:p>
        </p:txBody>
      </p:sp>
    </p:spTree>
    <p:extLst>
      <p:ext uri="{BB962C8B-B14F-4D97-AF65-F5344CB8AC3E}">
        <p14:creationId xmlns:p14="http://schemas.microsoft.com/office/powerpoint/2010/main" val="3136233940"/>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1" presetClass="entr" presetSubtype="0" fill="hold" grpId="0" nodeType="withEffect">
                                  <p:stCondLst>
                                    <p:cond delay="0"/>
                                  </p:stCondLst>
                                  <p:iterate type="lt">
                                    <p:tmPct val="10000"/>
                                  </p:iterate>
                                  <p:childTnLst>
                                    <p:set>
                                      <p:cBhvr>
                                        <p:cTn id="6" dur="1" fill="hold">
                                          <p:stCondLst>
                                            <p:cond delay="0"/>
                                          </p:stCondLst>
                                        </p:cTn>
                                        <p:tgtEl>
                                          <p:spTgt spid="2"/>
                                        </p:tgtEl>
                                        <p:attrNameLst>
                                          <p:attrName>style.visibility</p:attrName>
                                        </p:attrNameLst>
                                      </p:cBhvr>
                                      <p:to>
                                        <p:strVal val="visible"/>
                                      </p:to>
                                    </p:set>
                                    <p:anim calcmode="lin" valueType="num">
                                      <p:cBhvr>
                                        <p:cTn id="7" dur="750" fill="hold"/>
                                        <p:tgtEl>
                                          <p:spTgt spid="2"/>
                                        </p:tgtEl>
                                        <p:attrNameLst>
                                          <p:attrName>ppt_x</p:attrName>
                                        </p:attrNameLst>
                                      </p:cBhvr>
                                      <p:tavLst>
                                        <p:tav tm="0">
                                          <p:val>
                                            <p:strVal val="#ppt_x"/>
                                          </p:val>
                                        </p:tav>
                                        <p:tav tm="50000">
                                          <p:val>
                                            <p:strVal val="#ppt_x+.1"/>
                                          </p:val>
                                        </p:tav>
                                        <p:tav tm="100000">
                                          <p:val>
                                            <p:strVal val="#ppt_x"/>
                                          </p:val>
                                        </p:tav>
                                      </p:tavLst>
                                    </p:anim>
                                    <p:anim calcmode="lin" valueType="num">
                                      <p:cBhvr>
                                        <p:cTn id="8" dur="750" fill="hold"/>
                                        <p:tgtEl>
                                          <p:spTgt spid="2"/>
                                        </p:tgtEl>
                                        <p:attrNameLst>
                                          <p:attrName>ppt_y</p:attrName>
                                        </p:attrNameLst>
                                      </p:cBhvr>
                                      <p:tavLst>
                                        <p:tav tm="0">
                                          <p:val>
                                            <p:strVal val="#ppt_y"/>
                                          </p:val>
                                        </p:tav>
                                        <p:tav tm="100000">
                                          <p:val>
                                            <p:strVal val="#ppt_y"/>
                                          </p:val>
                                        </p:tav>
                                      </p:tavLst>
                                    </p:anim>
                                    <p:anim calcmode="lin" valueType="num">
                                      <p:cBhvr>
                                        <p:cTn id="9" dur="750" fill="hold"/>
                                        <p:tgtEl>
                                          <p:spTgt spid="2"/>
                                        </p:tgtEl>
                                        <p:attrNameLst>
                                          <p:attrName>ppt_h</p:attrName>
                                        </p:attrNameLst>
                                      </p:cBhvr>
                                      <p:tavLst>
                                        <p:tav tm="0">
                                          <p:val>
                                            <p:strVal val="#ppt_h/10"/>
                                          </p:val>
                                        </p:tav>
                                        <p:tav tm="50000">
                                          <p:val>
                                            <p:strVal val="#ppt_h+.01"/>
                                          </p:val>
                                        </p:tav>
                                        <p:tav tm="100000">
                                          <p:val>
                                            <p:strVal val="#ppt_h"/>
                                          </p:val>
                                        </p:tav>
                                      </p:tavLst>
                                    </p:anim>
                                    <p:anim calcmode="lin" valueType="num">
                                      <p:cBhvr>
                                        <p:cTn id="10" dur="750" fill="hold"/>
                                        <p:tgtEl>
                                          <p:spTgt spid="2"/>
                                        </p:tgtEl>
                                        <p:attrNameLst>
                                          <p:attrName>ppt_w</p:attrName>
                                        </p:attrNameLst>
                                      </p:cBhvr>
                                      <p:tavLst>
                                        <p:tav tm="0">
                                          <p:val>
                                            <p:strVal val="#ppt_w/10"/>
                                          </p:val>
                                        </p:tav>
                                        <p:tav tm="50000">
                                          <p:val>
                                            <p:strVal val="#ppt_w+.01"/>
                                          </p:val>
                                        </p:tav>
                                        <p:tav tm="100000">
                                          <p:val>
                                            <p:strVal val="#ppt_w"/>
                                          </p:val>
                                        </p:tav>
                                      </p:tavLst>
                                    </p:anim>
                                    <p:animEffect transition="in" filter="fade">
                                      <p:cBhvr>
                                        <p:cTn id="11" dur="750" tmFilter="0,0; .5, 1; 1, 1"/>
                                        <p:tgtEl>
                                          <p:spTgt spid="2"/>
                                        </p:tgtEl>
                                      </p:cBhvr>
                                    </p:animEffect>
                                  </p:childTnLst>
                                </p:cTn>
                              </p:par>
                            </p:childTnLst>
                          </p:cTn>
                        </p:par>
                        <p:par>
                          <p:cTn id="12" fill="hold">
                            <p:stCondLst>
                              <p:cond delay="2625"/>
                            </p:stCondLst>
                            <p:childTnLst>
                              <p:par>
                                <p:cTn id="13" presetID="26" presetClass="entr" presetSubtype="0" fill="hold" grpId="0" nodeType="afterEffect">
                                  <p:stCondLst>
                                    <p:cond delay="0"/>
                                  </p:stCondLst>
                                  <p:childTnLst>
                                    <p:set>
                                      <p:cBhvr>
                                        <p:cTn id="14" dur="1" fill="hold">
                                          <p:stCondLst>
                                            <p:cond delay="0"/>
                                          </p:stCondLst>
                                        </p:cTn>
                                        <p:tgtEl>
                                          <p:spTgt spid="3">
                                            <p:txEl>
                                              <p:pRg st="0" end="0"/>
                                            </p:txEl>
                                          </p:spTgt>
                                        </p:tgtEl>
                                        <p:attrNameLst>
                                          <p:attrName>style.visibility</p:attrName>
                                        </p:attrNameLst>
                                      </p:cBhvr>
                                      <p:to>
                                        <p:strVal val="visible"/>
                                      </p:to>
                                    </p:set>
                                    <p:animEffect transition="in" filter="wipe(down)">
                                      <p:cBhvr>
                                        <p:cTn id="15" dur="507">
                                          <p:stCondLst>
                                            <p:cond delay="0"/>
                                          </p:stCondLst>
                                        </p:cTn>
                                        <p:tgtEl>
                                          <p:spTgt spid="3">
                                            <p:txEl>
                                              <p:pRg st="0" end="0"/>
                                            </p:txEl>
                                          </p:spTgt>
                                        </p:tgtEl>
                                      </p:cBhvr>
                                    </p:animEffect>
                                    <p:anim calcmode="lin" valueType="num">
                                      <p:cBhvr>
                                        <p:cTn id="16" dur="1594" tmFilter="0,0; 0.14,0.36; 0.43,0.73; 0.71,0.91; 1.0,1.0">
                                          <p:stCondLst>
                                            <p:cond delay="0"/>
                                          </p:stCondLst>
                                        </p:cTn>
                                        <p:tgtEl>
                                          <p:spTgt spid="3">
                                            <p:txEl>
                                              <p:pRg st="0" end="0"/>
                                            </p:txEl>
                                          </p:spTgt>
                                        </p:tgtEl>
                                        <p:attrNameLst>
                                          <p:attrName>ppt_x</p:attrName>
                                        </p:attrNameLst>
                                      </p:cBhvr>
                                      <p:tavLst>
                                        <p:tav tm="0">
                                          <p:val>
                                            <p:strVal val="#ppt_x-0.25"/>
                                          </p:val>
                                        </p:tav>
                                        <p:tav tm="100000">
                                          <p:val>
                                            <p:strVal val="#ppt_x"/>
                                          </p:val>
                                        </p:tav>
                                      </p:tavLst>
                                    </p:anim>
                                    <p:anim calcmode="lin" valueType="num">
                                      <p:cBhvr>
                                        <p:cTn id="17" dur="581" tmFilter="0.0,0.0; 0.25,0.07; 0.50,0.2; 0.75,0.467; 1.0,1.0">
                                          <p:stCondLst>
                                            <p:cond delay="0"/>
                                          </p:stCondLst>
                                        </p:cTn>
                                        <p:tgtEl>
                                          <p:spTgt spid="3">
                                            <p:txEl>
                                              <p:pRg st="0" end="0"/>
                                            </p:txEl>
                                          </p:spTgt>
                                        </p:tgtEl>
                                        <p:attrNameLst>
                                          <p:attrName>ppt_y</p:attrName>
                                        </p:attrNameLst>
                                      </p:cBhvr>
                                      <p:tavLst>
                                        <p:tav tm="0" fmla="#ppt_y-sin(pi*$)/3">
                                          <p:val>
                                            <p:fltVal val="0.5"/>
                                          </p:val>
                                        </p:tav>
                                        <p:tav tm="100000">
                                          <p:val>
                                            <p:fltVal val="1"/>
                                          </p:val>
                                        </p:tav>
                                      </p:tavLst>
                                    </p:anim>
                                    <p:anim calcmode="lin" valueType="num">
                                      <p:cBhvr>
                                        <p:cTn id="18" dur="581" tmFilter="0, 0; 0.125,0.2665; 0.25,0.4; 0.375,0.465; 0.5,0.5;  0.625,0.535; 0.75,0.6; 0.875,0.7335; 1,1">
                                          <p:stCondLst>
                                            <p:cond delay="581"/>
                                          </p:stCondLst>
                                        </p:cTn>
                                        <p:tgtEl>
                                          <p:spTgt spid="3">
                                            <p:txEl>
                                              <p:pRg st="0" end="0"/>
                                            </p:txEl>
                                          </p:spTgt>
                                        </p:tgtEl>
                                        <p:attrNameLst>
                                          <p:attrName>ppt_y</p:attrName>
                                        </p:attrNameLst>
                                      </p:cBhvr>
                                      <p:tavLst>
                                        <p:tav tm="0" fmla="#ppt_y-sin(pi*$)/9">
                                          <p:val>
                                            <p:fltVal val="0"/>
                                          </p:val>
                                        </p:tav>
                                        <p:tav tm="100000">
                                          <p:val>
                                            <p:fltVal val="1"/>
                                          </p:val>
                                        </p:tav>
                                      </p:tavLst>
                                    </p:anim>
                                    <p:anim calcmode="lin" valueType="num">
                                      <p:cBhvr>
                                        <p:cTn id="19" dur="290" tmFilter="0, 0; 0.125,0.2665; 0.25,0.4; 0.375,0.465; 0.5,0.5;  0.625,0.535; 0.75,0.6; 0.875,0.7335; 1,1">
                                          <p:stCondLst>
                                            <p:cond delay="1159"/>
                                          </p:stCondLst>
                                        </p:cTn>
                                        <p:tgtEl>
                                          <p:spTgt spid="3">
                                            <p:txEl>
                                              <p:pRg st="0" end="0"/>
                                            </p:txEl>
                                          </p:spTgt>
                                        </p:tgtEl>
                                        <p:attrNameLst>
                                          <p:attrName>ppt_y</p:attrName>
                                        </p:attrNameLst>
                                      </p:cBhvr>
                                      <p:tavLst>
                                        <p:tav tm="0" fmla="#ppt_y-sin(pi*$)/27">
                                          <p:val>
                                            <p:fltVal val="0"/>
                                          </p:val>
                                        </p:tav>
                                        <p:tav tm="100000">
                                          <p:val>
                                            <p:fltVal val="1"/>
                                          </p:val>
                                        </p:tav>
                                      </p:tavLst>
                                    </p:anim>
                                    <p:anim calcmode="lin" valueType="num">
                                      <p:cBhvr>
                                        <p:cTn id="20" dur="144" tmFilter="0, 0; 0.125,0.2665; 0.25,0.4; 0.375,0.465; 0.5,0.5;  0.625,0.535; 0.75,0.6; 0.875,0.7335; 1,1">
                                          <p:stCondLst>
                                            <p:cond delay="1449"/>
                                          </p:stCondLst>
                                        </p:cTn>
                                        <p:tgtEl>
                                          <p:spTgt spid="3">
                                            <p:txEl>
                                              <p:pRg st="0" end="0"/>
                                            </p:txEl>
                                          </p:spTgt>
                                        </p:tgtEl>
                                        <p:attrNameLst>
                                          <p:attrName>ppt_y</p:attrName>
                                        </p:attrNameLst>
                                      </p:cBhvr>
                                      <p:tavLst>
                                        <p:tav tm="0" fmla="#ppt_y-sin(pi*$)/81">
                                          <p:val>
                                            <p:fltVal val="0"/>
                                          </p:val>
                                        </p:tav>
                                        <p:tav tm="100000">
                                          <p:val>
                                            <p:fltVal val="1"/>
                                          </p:val>
                                        </p:tav>
                                      </p:tavLst>
                                    </p:anim>
                                    <p:animScale>
                                      <p:cBhvr>
                                        <p:cTn id="21" dur="23">
                                          <p:stCondLst>
                                            <p:cond delay="569"/>
                                          </p:stCondLst>
                                        </p:cTn>
                                        <p:tgtEl>
                                          <p:spTgt spid="3">
                                            <p:txEl>
                                              <p:pRg st="0" end="0"/>
                                            </p:txEl>
                                          </p:spTgt>
                                        </p:tgtEl>
                                      </p:cBhvr>
                                      <p:to x="100000" y="60000"/>
                                    </p:animScale>
                                    <p:animScale>
                                      <p:cBhvr>
                                        <p:cTn id="22" dur="145" decel="50000">
                                          <p:stCondLst>
                                            <p:cond delay="592"/>
                                          </p:stCondLst>
                                        </p:cTn>
                                        <p:tgtEl>
                                          <p:spTgt spid="3">
                                            <p:txEl>
                                              <p:pRg st="0" end="0"/>
                                            </p:txEl>
                                          </p:spTgt>
                                        </p:tgtEl>
                                      </p:cBhvr>
                                      <p:to x="100000" y="100000"/>
                                    </p:animScale>
                                    <p:animScale>
                                      <p:cBhvr>
                                        <p:cTn id="23" dur="23">
                                          <p:stCondLst>
                                            <p:cond delay="1148"/>
                                          </p:stCondLst>
                                        </p:cTn>
                                        <p:tgtEl>
                                          <p:spTgt spid="3">
                                            <p:txEl>
                                              <p:pRg st="0" end="0"/>
                                            </p:txEl>
                                          </p:spTgt>
                                        </p:tgtEl>
                                      </p:cBhvr>
                                      <p:to x="100000" y="80000"/>
                                    </p:animScale>
                                    <p:animScale>
                                      <p:cBhvr>
                                        <p:cTn id="24" dur="145" decel="50000">
                                          <p:stCondLst>
                                            <p:cond delay="1171"/>
                                          </p:stCondLst>
                                        </p:cTn>
                                        <p:tgtEl>
                                          <p:spTgt spid="3">
                                            <p:txEl>
                                              <p:pRg st="0" end="0"/>
                                            </p:txEl>
                                          </p:spTgt>
                                        </p:tgtEl>
                                      </p:cBhvr>
                                      <p:to x="100000" y="100000"/>
                                    </p:animScale>
                                    <p:animScale>
                                      <p:cBhvr>
                                        <p:cTn id="25" dur="23">
                                          <p:stCondLst>
                                            <p:cond delay="1437"/>
                                          </p:stCondLst>
                                        </p:cTn>
                                        <p:tgtEl>
                                          <p:spTgt spid="3">
                                            <p:txEl>
                                              <p:pRg st="0" end="0"/>
                                            </p:txEl>
                                          </p:spTgt>
                                        </p:tgtEl>
                                      </p:cBhvr>
                                      <p:to x="100000" y="90000"/>
                                    </p:animScale>
                                    <p:animScale>
                                      <p:cBhvr>
                                        <p:cTn id="26" dur="145" decel="50000">
                                          <p:stCondLst>
                                            <p:cond delay="1459"/>
                                          </p:stCondLst>
                                        </p:cTn>
                                        <p:tgtEl>
                                          <p:spTgt spid="3">
                                            <p:txEl>
                                              <p:pRg st="0" end="0"/>
                                            </p:txEl>
                                          </p:spTgt>
                                        </p:tgtEl>
                                      </p:cBhvr>
                                      <p:to x="100000" y="100000"/>
                                    </p:animScale>
                                    <p:animScale>
                                      <p:cBhvr>
                                        <p:cTn id="27" dur="23">
                                          <p:stCondLst>
                                            <p:cond delay="1582"/>
                                          </p:stCondLst>
                                        </p:cTn>
                                        <p:tgtEl>
                                          <p:spTgt spid="3">
                                            <p:txEl>
                                              <p:pRg st="0" end="0"/>
                                            </p:txEl>
                                          </p:spTgt>
                                        </p:tgtEl>
                                      </p:cBhvr>
                                      <p:to x="100000" y="95000"/>
                                    </p:animScale>
                                    <p:animScale>
                                      <p:cBhvr>
                                        <p:cTn id="28" dur="145" decel="50000">
                                          <p:stCondLst>
                                            <p:cond delay="1605"/>
                                          </p:stCondLst>
                                        </p:cTn>
                                        <p:tgtEl>
                                          <p:spTgt spid="3">
                                            <p:txEl>
                                              <p:pRg st="0" end="0"/>
                                            </p:txEl>
                                          </p:spTgt>
                                        </p:tgtEl>
                                      </p:cBhvr>
                                      <p:to x="100000" y="100000"/>
                                    </p:animScale>
                                  </p:childTnLst>
                                </p:cTn>
                              </p:par>
                            </p:childTnLst>
                          </p:cTn>
                        </p:par>
                      </p:childTnLst>
                    </p:cTn>
                  </p:par>
                  <p:par>
                    <p:cTn id="29" fill="hold">
                      <p:stCondLst>
                        <p:cond delay="indefinite"/>
                      </p:stCondLst>
                      <p:childTnLst>
                        <p:par>
                          <p:cTn id="30" fill="hold">
                            <p:stCondLst>
                              <p:cond delay="0"/>
                            </p:stCondLst>
                            <p:childTnLst>
                              <p:par>
                                <p:cTn id="31" presetID="3" presetClass="entr" presetSubtype="10" fill="hold" grpId="0" nodeType="clickEffect">
                                  <p:stCondLst>
                                    <p:cond delay="0"/>
                                  </p:stCondLst>
                                  <p:childTnLst>
                                    <p:set>
                                      <p:cBhvr>
                                        <p:cTn id="32" dur="1" fill="hold">
                                          <p:stCondLst>
                                            <p:cond delay="0"/>
                                          </p:stCondLst>
                                        </p:cTn>
                                        <p:tgtEl>
                                          <p:spTgt spid="3">
                                            <p:txEl>
                                              <p:pRg st="1" end="1"/>
                                            </p:txEl>
                                          </p:spTgt>
                                        </p:tgtEl>
                                        <p:attrNameLst>
                                          <p:attrName>style.visibility</p:attrName>
                                        </p:attrNameLst>
                                      </p:cBhvr>
                                      <p:to>
                                        <p:strVal val="visible"/>
                                      </p:to>
                                    </p:set>
                                    <p:animEffect transition="in" filter="blinds(horizontal)">
                                      <p:cBhvr>
                                        <p:cTn id="33" dur="500"/>
                                        <p:tgtEl>
                                          <p:spTgt spid="3">
                                            <p:txEl>
                                              <p:pRg st="1" end="1"/>
                                            </p:txEl>
                                          </p:spTgt>
                                        </p:tgtEl>
                                      </p:cBhvr>
                                    </p:animEffect>
                                  </p:childTnLst>
                                </p:cTn>
                              </p:par>
                            </p:childTnLst>
                          </p:cTn>
                        </p:par>
                      </p:childTnLst>
                    </p:cTn>
                  </p:par>
                  <p:par>
                    <p:cTn id="34" fill="hold">
                      <p:stCondLst>
                        <p:cond delay="indefinite"/>
                      </p:stCondLst>
                      <p:childTnLst>
                        <p:par>
                          <p:cTn id="35" fill="hold">
                            <p:stCondLst>
                              <p:cond delay="0"/>
                            </p:stCondLst>
                            <p:childTnLst>
                              <p:par>
                                <p:cTn id="36" presetID="3" presetClass="entr" presetSubtype="10" fill="hold" grpId="0" nodeType="clickEffect">
                                  <p:stCondLst>
                                    <p:cond delay="0"/>
                                  </p:stCondLst>
                                  <p:childTnLst>
                                    <p:set>
                                      <p:cBhvr>
                                        <p:cTn id="37" dur="1" fill="hold">
                                          <p:stCondLst>
                                            <p:cond delay="0"/>
                                          </p:stCondLst>
                                        </p:cTn>
                                        <p:tgtEl>
                                          <p:spTgt spid="3">
                                            <p:txEl>
                                              <p:pRg st="2" end="2"/>
                                            </p:txEl>
                                          </p:spTgt>
                                        </p:tgtEl>
                                        <p:attrNameLst>
                                          <p:attrName>style.visibility</p:attrName>
                                        </p:attrNameLst>
                                      </p:cBhvr>
                                      <p:to>
                                        <p:strVal val="visible"/>
                                      </p:to>
                                    </p:set>
                                    <p:animEffect transition="in" filter="blinds(horizontal)">
                                      <p:cBhvr>
                                        <p:cTn id="38" dur="500"/>
                                        <p:tgtEl>
                                          <p:spTgt spid="3">
                                            <p:txEl>
                                              <p:pRg st="2" end="2"/>
                                            </p:txEl>
                                          </p:spTgt>
                                        </p:tgtEl>
                                      </p:cBhvr>
                                    </p:animEffect>
                                  </p:childTnLst>
                                </p:cTn>
                              </p:par>
                            </p:childTnLst>
                          </p:cTn>
                        </p:par>
                      </p:childTnLst>
                    </p:cTn>
                  </p:par>
                  <p:par>
                    <p:cTn id="39" fill="hold">
                      <p:stCondLst>
                        <p:cond delay="indefinite"/>
                      </p:stCondLst>
                      <p:childTnLst>
                        <p:par>
                          <p:cTn id="40" fill="hold">
                            <p:stCondLst>
                              <p:cond delay="0"/>
                            </p:stCondLst>
                            <p:childTnLst>
                              <p:par>
                                <p:cTn id="41" presetID="3" presetClass="entr" presetSubtype="10" fill="hold" grpId="0" nodeType="clickEffect">
                                  <p:stCondLst>
                                    <p:cond delay="0"/>
                                  </p:stCondLst>
                                  <p:childTnLst>
                                    <p:set>
                                      <p:cBhvr>
                                        <p:cTn id="42" dur="1" fill="hold">
                                          <p:stCondLst>
                                            <p:cond delay="0"/>
                                          </p:stCondLst>
                                        </p:cTn>
                                        <p:tgtEl>
                                          <p:spTgt spid="3">
                                            <p:txEl>
                                              <p:pRg st="3" end="3"/>
                                            </p:txEl>
                                          </p:spTgt>
                                        </p:tgtEl>
                                        <p:attrNameLst>
                                          <p:attrName>style.visibility</p:attrName>
                                        </p:attrNameLst>
                                      </p:cBhvr>
                                      <p:to>
                                        <p:strVal val="visible"/>
                                      </p:to>
                                    </p:set>
                                    <p:animEffect transition="in" filter="blinds(horizontal)">
                                      <p:cBhvr>
                                        <p:cTn id="43" dur="500"/>
                                        <p:tgtEl>
                                          <p:spTgt spid="3">
                                            <p:txEl>
                                              <p:pRg st="3" end="3"/>
                                            </p:txEl>
                                          </p:spTgt>
                                        </p:tgtEl>
                                      </p:cBhvr>
                                    </p:animEffect>
                                  </p:childTnLst>
                                </p:cTn>
                              </p:par>
                            </p:childTnLst>
                          </p:cTn>
                        </p:par>
                      </p:childTnLst>
                    </p:cTn>
                  </p:par>
                  <p:par>
                    <p:cTn id="44" fill="hold">
                      <p:stCondLst>
                        <p:cond delay="indefinite"/>
                      </p:stCondLst>
                      <p:childTnLst>
                        <p:par>
                          <p:cTn id="45" fill="hold">
                            <p:stCondLst>
                              <p:cond delay="0"/>
                            </p:stCondLst>
                            <p:childTnLst>
                              <p:par>
                                <p:cTn id="46" presetID="3" presetClass="entr" presetSubtype="10" fill="hold" grpId="0" nodeType="clickEffect">
                                  <p:stCondLst>
                                    <p:cond delay="0"/>
                                  </p:stCondLst>
                                  <p:childTnLst>
                                    <p:set>
                                      <p:cBhvr>
                                        <p:cTn id="47" dur="1" fill="hold">
                                          <p:stCondLst>
                                            <p:cond delay="0"/>
                                          </p:stCondLst>
                                        </p:cTn>
                                        <p:tgtEl>
                                          <p:spTgt spid="3">
                                            <p:txEl>
                                              <p:pRg st="4" end="4"/>
                                            </p:txEl>
                                          </p:spTgt>
                                        </p:tgtEl>
                                        <p:attrNameLst>
                                          <p:attrName>style.visibility</p:attrName>
                                        </p:attrNameLst>
                                      </p:cBhvr>
                                      <p:to>
                                        <p:strVal val="visible"/>
                                      </p:to>
                                    </p:set>
                                    <p:animEffect transition="in" filter="blinds(horizontal)">
                                      <p:cBhvr>
                                        <p:cTn id="48"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uiExpand="1"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42739" y="104308"/>
            <a:ext cx="8458523" cy="1336956"/>
          </a:xfrm>
        </p:spPr>
        <p:txBody>
          <a:bodyPr/>
          <a:lstStyle/>
          <a:p>
            <a:r>
              <a:rPr lang="en-US" dirty="0">
                <a:latin typeface="Times New Roman"/>
                <a:cs typeface="Times New Roman"/>
              </a:rPr>
              <a:t>Introduction to t</a:t>
            </a:r>
            <a:r>
              <a:rPr lang="en-US" dirty="0" smtClean="0">
                <a:latin typeface="Times New Roman"/>
                <a:cs typeface="Times New Roman"/>
              </a:rPr>
              <a:t>he </a:t>
            </a:r>
            <a:r>
              <a:rPr lang="en-US" dirty="0">
                <a:latin typeface="Times New Roman"/>
                <a:cs typeface="Times New Roman"/>
              </a:rPr>
              <a:t>Holy Bible</a:t>
            </a:r>
          </a:p>
        </p:txBody>
      </p:sp>
      <p:sp>
        <p:nvSpPr>
          <p:cNvPr id="3" name="Content Placeholder 2"/>
          <p:cNvSpPr>
            <a:spLocks noGrp="1"/>
          </p:cNvSpPr>
          <p:nvPr>
            <p:ph idx="1"/>
          </p:nvPr>
        </p:nvSpPr>
        <p:spPr>
          <a:xfrm>
            <a:off x="0" y="1862666"/>
            <a:ext cx="9144000" cy="4995334"/>
          </a:xfrm>
        </p:spPr>
        <p:txBody>
          <a:bodyPr>
            <a:normAutofit/>
          </a:bodyPr>
          <a:lstStyle/>
          <a:p>
            <a:pPr marL="0" indent="0">
              <a:buClr>
                <a:srgbClr val="2C7C9F">
                  <a:lumMod val="60000"/>
                  <a:lumOff val="40000"/>
                </a:srgbClr>
              </a:buClr>
              <a:buNone/>
            </a:pPr>
            <a:r>
              <a:rPr lang="en-US" sz="2000" dirty="0">
                <a:solidFill>
                  <a:prstClr val="black">
                    <a:lumMod val="65000"/>
                    <a:lumOff val="35000"/>
                  </a:prstClr>
                </a:solidFill>
              </a:rPr>
              <a:t>two-edged sword, piercing even to the division of soul and spirit, and of joints and marrow, and is a discerner of the thoughts and intents of the </a:t>
            </a:r>
            <a:r>
              <a:rPr lang="en-US" sz="2000" dirty="0" smtClean="0">
                <a:solidFill>
                  <a:prstClr val="black">
                    <a:lumMod val="65000"/>
                    <a:lumOff val="35000"/>
                  </a:prstClr>
                </a:solidFill>
              </a:rPr>
              <a:t>heart”																      (Hebrews 4:12)</a:t>
            </a:r>
          </a:p>
          <a:p>
            <a:pPr marL="0" indent="0">
              <a:buNone/>
            </a:pPr>
            <a:r>
              <a:rPr lang="en-US" sz="2000" dirty="0" smtClean="0">
                <a:solidFill>
                  <a:prstClr val="black">
                    <a:lumMod val="65000"/>
                    <a:lumOff val="35000"/>
                  </a:prstClr>
                </a:solidFill>
              </a:rPr>
              <a:t>3. </a:t>
            </a:r>
            <a:r>
              <a:rPr lang="en-US" sz="2000" dirty="0"/>
              <a:t>The number of authors of the Books of the Bible is </a:t>
            </a:r>
            <a:r>
              <a:rPr lang="en-US" sz="2000" dirty="0" smtClean="0"/>
              <a:t>forty </a:t>
            </a:r>
            <a:r>
              <a:rPr lang="en-US" sz="2000" dirty="0"/>
              <a:t>and they came from all kind of </a:t>
            </a:r>
            <a:r>
              <a:rPr lang="en-US" sz="2000" dirty="0" smtClean="0"/>
              <a:t>classes of </a:t>
            </a:r>
            <a:r>
              <a:rPr lang="en-US" sz="2000" dirty="0"/>
              <a:t>people, from shepherd to fisherman to leader to tax collector to prophet, to the king and to </a:t>
            </a:r>
            <a:r>
              <a:rPr lang="en-US" sz="2000" dirty="0" smtClean="0"/>
              <a:t>the politician. </a:t>
            </a:r>
            <a:r>
              <a:rPr lang="en-US" sz="2000" dirty="0"/>
              <a:t>All authors were Jews, except for Luke who was a Gentile from Antioch in Syria</a:t>
            </a:r>
            <a:r>
              <a:rPr lang="en-US" sz="2000" dirty="0" smtClean="0"/>
              <a:t>.</a:t>
            </a:r>
          </a:p>
          <a:p>
            <a:pPr marL="0" indent="0">
              <a:buNone/>
            </a:pPr>
            <a:r>
              <a:rPr lang="en-US" sz="2000" dirty="0" smtClean="0"/>
              <a:t>4. It </a:t>
            </a:r>
            <a:r>
              <a:rPr lang="en-US" sz="2000" dirty="0"/>
              <a:t>was written over a period of 1,600 years</a:t>
            </a:r>
            <a:r>
              <a:rPr lang="en-US" sz="2000" dirty="0" smtClean="0"/>
              <a:t>.</a:t>
            </a:r>
          </a:p>
          <a:p>
            <a:pPr marL="0" indent="0">
              <a:buNone/>
            </a:pPr>
            <a:r>
              <a:rPr lang="en-US" sz="2000" dirty="0" smtClean="0">
                <a:solidFill>
                  <a:prstClr val="black">
                    <a:lumMod val="65000"/>
                    <a:lumOff val="35000"/>
                  </a:prstClr>
                </a:solidFill>
              </a:rPr>
              <a:t>5. </a:t>
            </a:r>
            <a:r>
              <a:rPr lang="en-US" sz="2000" dirty="0"/>
              <a:t>Even though the Books of the Bible were written in different time periods, from various places and with different text styles, they have in common the same composition based on one divine inspiration. This </a:t>
            </a:r>
            <a:r>
              <a:rPr lang="en-US" sz="2000" dirty="0" smtClean="0"/>
              <a:t>is… </a:t>
            </a:r>
          </a:p>
        </p:txBody>
      </p:sp>
    </p:spTree>
    <p:extLst>
      <p:ext uri="{BB962C8B-B14F-4D97-AF65-F5344CB8AC3E}">
        <p14:creationId xmlns:p14="http://schemas.microsoft.com/office/powerpoint/2010/main" val="1676191746"/>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42739" y="104308"/>
            <a:ext cx="8458523" cy="1336956"/>
          </a:xfrm>
        </p:spPr>
        <p:txBody>
          <a:bodyPr/>
          <a:lstStyle/>
          <a:p>
            <a:r>
              <a:rPr lang="en-US" dirty="0">
                <a:latin typeface="Times New Roman"/>
                <a:cs typeface="Times New Roman"/>
              </a:rPr>
              <a:t>Introduction to t</a:t>
            </a:r>
            <a:r>
              <a:rPr lang="en-US" dirty="0" smtClean="0">
                <a:latin typeface="Times New Roman"/>
                <a:cs typeface="Times New Roman"/>
              </a:rPr>
              <a:t>he </a:t>
            </a:r>
            <a:r>
              <a:rPr lang="en-US" dirty="0">
                <a:latin typeface="Times New Roman"/>
                <a:cs typeface="Times New Roman"/>
              </a:rPr>
              <a:t>Holy Bible</a:t>
            </a:r>
          </a:p>
        </p:txBody>
      </p:sp>
      <p:sp>
        <p:nvSpPr>
          <p:cNvPr id="3" name="Content Placeholder 2"/>
          <p:cNvSpPr>
            <a:spLocks noGrp="1"/>
          </p:cNvSpPr>
          <p:nvPr>
            <p:ph idx="1"/>
          </p:nvPr>
        </p:nvSpPr>
        <p:spPr>
          <a:xfrm>
            <a:off x="0" y="1862666"/>
            <a:ext cx="9144000" cy="4995334"/>
          </a:xfrm>
        </p:spPr>
        <p:txBody>
          <a:bodyPr>
            <a:noAutofit/>
          </a:bodyPr>
          <a:lstStyle/>
          <a:p>
            <a:pPr marL="0" indent="0">
              <a:buNone/>
            </a:pPr>
            <a:r>
              <a:rPr lang="en-US" sz="2000" dirty="0" smtClean="0"/>
              <a:t>in spite </a:t>
            </a:r>
            <a:r>
              <a:rPr lang="en-US" sz="2000" dirty="0"/>
              <a:t>of the diversity necessitated by the circumstances occurring at the time of writing</a:t>
            </a:r>
            <a:r>
              <a:rPr lang="en-US" sz="2000" dirty="0" smtClean="0"/>
              <a:t>.</a:t>
            </a:r>
          </a:p>
          <a:p>
            <a:pPr marL="0" indent="0">
              <a:buNone/>
            </a:pPr>
            <a:r>
              <a:rPr lang="en-US" sz="2000" dirty="0" smtClean="0"/>
              <a:t>6. </a:t>
            </a:r>
            <a:r>
              <a:rPr lang="en-US" sz="2000" dirty="0"/>
              <a:t>Divergent literary styles are in the Scriptures, from prose, to poetry, to history, to story, to wisdom, to literature, to prophecy, to education, to warning, to </a:t>
            </a:r>
            <a:r>
              <a:rPr lang="en-US" sz="2000" dirty="0" smtClean="0"/>
              <a:t>philosophy </a:t>
            </a:r>
            <a:r>
              <a:rPr lang="en-US" sz="2000" dirty="0"/>
              <a:t>and to proverbs</a:t>
            </a:r>
            <a:r>
              <a:rPr lang="en-US" sz="2000" dirty="0" smtClean="0"/>
              <a:t>.</a:t>
            </a:r>
          </a:p>
          <a:p>
            <a:pPr marL="0" indent="0">
              <a:buNone/>
            </a:pPr>
            <a:r>
              <a:rPr lang="en-US" sz="2000" dirty="0" smtClean="0">
                <a:solidFill>
                  <a:prstClr val="black">
                    <a:lumMod val="65000"/>
                    <a:lumOff val="35000"/>
                  </a:prstClr>
                </a:solidFill>
              </a:rPr>
              <a:t>7. </a:t>
            </a:r>
            <a:r>
              <a:rPr lang="en-US" sz="2000" dirty="0" smtClean="0"/>
              <a:t>In </a:t>
            </a:r>
            <a:r>
              <a:rPr lang="en-US" sz="2000" dirty="0"/>
              <a:t>spite of the old ages where the Books were written in, they are still relevant for past, present</a:t>
            </a:r>
            <a:r>
              <a:rPr lang="en-US" sz="2000" dirty="0" smtClean="0"/>
              <a:t>, and </a:t>
            </a:r>
            <a:r>
              <a:rPr lang="en-US" sz="2000" dirty="0"/>
              <a:t>future times. The more civilization advances, the more the Holy Book importance increases</a:t>
            </a:r>
            <a:r>
              <a:rPr lang="en-US" sz="2000" dirty="0" smtClean="0"/>
              <a:t>.</a:t>
            </a:r>
          </a:p>
          <a:p>
            <a:pPr marL="0" indent="0">
              <a:buNone/>
            </a:pPr>
            <a:r>
              <a:rPr lang="en-US" sz="2000" dirty="0" smtClean="0"/>
              <a:t>8. The </a:t>
            </a:r>
            <a:r>
              <a:rPr lang="en-US" sz="2000" dirty="0"/>
              <a:t>Holy Book is the source of Christian faith. Consequent to the divine inspiration of the </a:t>
            </a:r>
            <a:r>
              <a:rPr lang="en-US" sz="2000" dirty="0" smtClean="0"/>
              <a:t>Holy Book </a:t>
            </a:r>
            <a:r>
              <a:rPr lang="en-US" sz="2000" dirty="0"/>
              <a:t>is its </a:t>
            </a:r>
            <a:r>
              <a:rPr lang="en-US" sz="2000" dirty="0" smtClean="0"/>
              <a:t>inerrancy </a:t>
            </a:r>
            <a:r>
              <a:rPr lang="en-US" sz="2000" dirty="0"/>
              <a:t>and its inclusion of all that is required for faith and </a:t>
            </a:r>
            <a:r>
              <a:rPr lang="en-US" sz="2000" dirty="0" smtClean="0"/>
              <a:t>spiritual life</a:t>
            </a:r>
            <a:r>
              <a:rPr lang="en-US" sz="2000" dirty="0"/>
              <a:t>. It is the heavenly bread for all true Christians, and his guide in life and in death.</a:t>
            </a:r>
            <a:endParaRPr lang="en-US" sz="2000" dirty="0">
              <a:solidFill>
                <a:prstClr val="black">
                  <a:lumMod val="65000"/>
                  <a:lumOff val="35000"/>
                </a:prstClr>
              </a:solidFill>
            </a:endParaRPr>
          </a:p>
        </p:txBody>
      </p:sp>
    </p:spTree>
    <p:extLst>
      <p:ext uri="{BB962C8B-B14F-4D97-AF65-F5344CB8AC3E}">
        <p14:creationId xmlns:p14="http://schemas.microsoft.com/office/powerpoint/2010/main" val="2453614159"/>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42739" y="104308"/>
            <a:ext cx="8458523" cy="1336956"/>
          </a:xfrm>
        </p:spPr>
        <p:txBody>
          <a:bodyPr/>
          <a:lstStyle/>
          <a:p>
            <a:r>
              <a:rPr lang="en-US" dirty="0">
                <a:latin typeface="Times New Roman"/>
                <a:cs typeface="Times New Roman"/>
              </a:rPr>
              <a:t>Introduction to t</a:t>
            </a:r>
            <a:r>
              <a:rPr lang="en-US" dirty="0" smtClean="0">
                <a:latin typeface="Times New Roman"/>
                <a:cs typeface="Times New Roman"/>
              </a:rPr>
              <a:t>he </a:t>
            </a:r>
            <a:r>
              <a:rPr lang="en-US" dirty="0">
                <a:latin typeface="Times New Roman"/>
                <a:cs typeface="Times New Roman"/>
              </a:rPr>
              <a:t>Holy Bible</a:t>
            </a:r>
          </a:p>
        </p:txBody>
      </p:sp>
      <p:sp>
        <p:nvSpPr>
          <p:cNvPr id="3" name="Content Placeholder 2"/>
          <p:cNvSpPr>
            <a:spLocks noGrp="1"/>
          </p:cNvSpPr>
          <p:nvPr>
            <p:ph idx="1"/>
          </p:nvPr>
        </p:nvSpPr>
        <p:spPr>
          <a:xfrm>
            <a:off x="0" y="1862666"/>
            <a:ext cx="9144000" cy="4995334"/>
          </a:xfrm>
        </p:spPr>
        <p:txBody>
          <a:bodyPr>
            <a:noAutofit/>
          </a:bodyPr>
          <a:lstStyle/>
          <a:p>
            <a:pPr marL="0" indent="0">
              <a:buNone/>
            </a:pPr>
            <a:r>
              <a:rPr lang="en-US" sz="2000" dirty="0" smtClean="0"/>
              <a:t>9. </a:t>
            </a:r>
            <a:r>
              <a:rPr lang="en-US" sz="2000" dirty="0"/>
              <a:t>The Holy Book is divided into two sections: the Old Testament and the New Testament</a:t>
            </a:r>
            <a:r>
              <a:rPr lang="en-US" sz="2000" dirty="0" smtClean="0"/>
              <a:t>.</a:t>
            </a:r>
          </a:p>
          <a:p>
            <a:pPr marL="0" indent="0">
              <a:buNone/>
            </a:pPr>
            <a:r>
              <a:rPr lang="en-US" sz="2000" dirty="0" smtClean="0"/>
              <a:t>10. </a:t>
            </a:r>
            <a:r>
              <a:rPr lang="en-US" sz="2000" dirty="0"/>
              <a:t>The number of Books in the Bible is </a:t>
            </a:r>
            <a:r>
              <a:rPr lang="en-US" sz="2000" dirty="0" smtClean="0"/>
              <a:t>sixty-six. Thirty-nine </a:t>
            </a:r>
            <a:r>
              <a:rPr lang="en-US" sz="2000" dirty="0"/>
              <a:t>of them are in the Old Testament. These do not include Deuterocanonical Books that were omitted by the Protestants. Twenty-seven Books are in the New Testament</a:t>
            </a:r>
            <a:r>
              <a:rPr lang="en-US" sz="2000" dirty="0" smtClean="0"/>
              <a:t>.</a:t>
            </a:r>
          </a:p>
          <a:p>
            <a:pPr marL="0" indent="0">
              <a:buNone/>
            </a:pPr>
            <a:r>
              <a:rPr lang="en-US" sz="2000" dirty="0" smtClean="0"/>
              <a:t>11. The </a:t>
            </a:r>
            <a:r>
              <a:rPr lang="en-US" sz="2000" dirty="0"/>
              <a:t>Apostle Paul wrote the largest number of Books, which is 14 </a:t>
            </a:r>
            <a:r>
              <a:rPr lang="en-US" sz="2000" dirty="0" smtClean="0"/>
              <a:t>Epistles.</a:t>
            </a:r>
          </a:p>
          <a:p>
            <a:pPr marL="0" indent="0">
              <a:buNone/>
            </a:pPr>
            <a:r>
              <a:rPr lang="en-US" sz="2000" dirty="0" smtClean="0"/>
              <a:t>12. The </a:t>
            </a:r>
            <a:r>
              <a:rPr lang="en-US" sz="2000" dirty="0"/>
              <a:t>longest Books </a:t>
            </a:r>
            <a:r>
              <a:rPr lang="en-US" sz="2000" dirty="0" smtClean="0"/>
              <a:t>are the </a:t>
            </a:r>
            <a:r>
              <a:rPr lang="en-US" sz="2000" dirty="0"/>
              <a:t>Book of </a:t>
            </a:r>
            <a:r>
              <a:rPr lang="en-US" sz="2000" dirty="0" smtClean="0"/>
              <a:t>Psalm </a:t>
            </a:r>
            <a:r>
              <a:rPr lang="en-US" sz="2000" dirty="0"/>
              <a:t>in the </a:t>
            </a:r>
            <a:r>
              <a:rPr lang="en-US" sz="2000" dirty="0" smtClean="0"/>
              <a:t>Old Testament, </a:t>
            </a:r>
            <a:r>
              <a:rPr lang="en-US" sz="2000" dirty="0"/>
              <a:t>which consists of 151 chapters, and the Book of Acts in the </a:t>
            </a:r>
            <a:r>
              <a:rPr lang="en-US" sz="2000" dirty="0" smtClean="0"/>
              <a:t>New Testament, which consists </a:t>
            </a:r>
            <a:r>
              <a:rPr lang="en-US" sz="2000" dirty="0"/>
              <a:t>of 28 </a:t>
            </a:r>
            <a:r>
              <a:rPr lang="en-US" sz="2000" dirty="0" smtClean="0"/>
              <a:t>chapters.</a:t>
            </a:r>
          </a:p>
          <a:p>
            <a:pPr marL="0" indent="0">
              <a:buNone/>
            </a:pPr>
            <a:r>
              <a:rPr lang="en-US" sz="2000" dirty="0" smtClean="0"/>
              <a:t>13. </a:t>
            </a:r>
            <a:r>
              <a:rPr lang="en-US" sz="2000" dirty="0"/>
              <a:t>The shortest Books are the Book of Obadiah in the Old </a:t>
            </a:r>
            <a:r>
              <a:rPr lang="en-US" sz="2000" dirty="0" smtClean="0"/>
              <a:t>Testament,… </a:t>
            </a:r>
          </a:p>
        </p:txBody>
      </p:sp>
    </p:spTree>
    <p:extLst>
      <p:ext uri="{BB962C8B-B14F-4D97-AF65-F5344CB8AC3E}">
        <p14:creationId xmlns:p14="http://schemas.microsoft.com/office/powerpoint/2010/main" val="264457505"/>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linds(horizontal)">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42739" y="104308"/>
            <a:ext cx="8458523" cy="1336956"/>
          </a:xfrm>
        </p:spPr>
        <p:txBody>
          <a:bodyPr/>
          <a:lstStyle/>
          <a:p>
            <a:r>
              <a:rPr lang="en-US" dirty="0">
                <a:latin typeface="Times New Roman"/>
                <a:cs typeface="Times New Roman"/>
              </a:rPr>
              <a:t>Introduction to t</a:t>
            </a:r>
            <a:r>
              <a:rPr lang="en-US" dirty="0" smtClean="0">
                <a:latin typeface="Times New Roman"/>
                <a:cs typeface="Times New Roman"/>
              </a:rPr>
              <a:t>he </a:t>
            </a:r>
            <a:r>
              <a:rPr lang="en-US" dirty="0">
                <a:latin typeface="Times New Roman"/>
                <a:cs typeface="Times New Roman"/>
              </a:rPr>
              <a:t>Holy Bible</a:t>
            </a:r>
          </a:p>
        </p:txBody>
      </p:sp>
      <p:sp>
        <p:nvSpPr>
          <p:cNvPr id="3" name="Content Placeholder 2"/>
          <p:cNvSpPr>
            <a:spLocks noGrp="1"/>
          </p:cNvSpPr>
          <p:nvPr>
            <p:ph idx="1"/>
          </p:nvPr>
        </p:nvSpPr>
        <p:spPr>
          <a:xfrm>
            <a:off x="0" y="1862666"/>
            <a:ext cx="9144000" cy="4995334"/>
          </a:xfrm>
        </p:spPr>
        <p:txBody>
          <a:bodyPr>
            <a:noAutofit/>
          </a:bodyPr>
          <a:lstStyle/>
          <a:p>
            <a:pPr marL="0" indent="0">
              <a:buNone/>
            </a:pPr>
            <a:r>
              <a:rPr lang="en-US" sz="2000" dirty="0" smtClean="0"/>
              <a:t>which consists </a:t>
            </a:r>
            <a:r>
              <a:rPr lang="en-US" sz="2000" dirty="0"/>
              <a:t>of </a:t>
            </a:r>
            <a:r>
              <a:rPr lang="en-US" sz="2000" dirty="0" smtClean="0"/>
              <a:t>one chapter (21 verses), </a:t>
            </a:r>
            <a:r>
              <a:rPr lang="en-US" sz="2000" dirty="0"/>
              <a:t>and the 2</a:t>
            </a:r>
            <a:r>
              <a:rPr lang="en-US" sz="2000" baseline="30000" dirty="0"/>
              <a:t>nd</a:t>
            </a:r>
            <a:r>
              <a:rPr lang="en-US" sz="2000" dirty="0"/>
              <a:t> of St. John in the New </a:t>
            </a:r>
            <a:r>
              <a:rPr lang="en-US" sz="2000" dirty="0" smtClean="0"/>
              <a:t>Testament, which consists </a:t>
            </a:r>
            <a:r>
              <a:rPr lang="en-US" sz="2000" dirty="0"/>
              <a:t>of one chapter (</a:t>
            </a:r>
            <a:r>
              <a:rPr lang="en-US" sz="2000" dirty="0" smtClean="0"/>
              <a:t>13 verses). </a:t>
            </a:r>
            <a:r>
              <a:rPr lang="en-US" sz="2000" dirty="0"/>
              <a:t>Accordingly, it is the shortest Book in the Bible</a:t>
            </a:r>
            <a:r>
              <a:rPr lang="en-US" sz="2000" dirty="0" smtClean="0"/>
              <a:t>.</a:t>
            </a:r>
          </a:p>
          <a:p>
            <a:pPr marL="0" indent="0">
              <a:buNone/>
            </a:pPr>
            <a:r>
              <a:rPr lang="en-US" sz="2000" dirty="0" smtClean="0"/>
              <a:t>14. </a:t>
            </a:r>
            <a:r>
              <a:rPr lang="en-US" sz="2000" dirty="0"/>
              <a:t>The </a:t>
            </a:r>
            <a:r>
              <a:rPr lang="en-US" sz="2000" dirty="0" smtClean="0"/>
              <a:t>Holy Bible </a:t>
            </a:r>
            <a:r>
              <a:rPr lang="en-US" sz="2000" dirty="0"/>
              <a:t>encompasses around the Lord Jesus Christ and its main theme is ‘The Lord Jesus Christ the Savior of the </a:t>
            </a:r>
            <a:r>
              <a:rPr lang="en-US" sz="2000" dirty="0" smtClean="0"/>
              <a:t>world</a:t>
            </a:r>
            <a:r>
              <a:rPr lang="en-US" sz="2000" dirty="0"/>
              <a:t>.’</a:t>
            </a:r>
          </a:p>
          <a:p>
            <a:pPr marL="0" indent="0">
              <a:buNone/>
            </a:pPr>
            <a:r>
              <a:rPr lang="en-US" sz="2000" dirty="0" smtClean="0"/>
              <a:t>15. The Bible is like a flower that was a bud in the Old Testament, opening very slowly. In the New Testament, the flower fully opened showing beautiful colors and carrying sweet aroma.</a:t>
            </a:r>
          </a:p>
          <a:p>
            <a:pPr marL="0" indent="0">
              <a:buNone/>
            </a:pPr>
            <a:r>
              <a:rPr lang="en-US" sz="2000" dirty="0" smtClean="0"/>
              <a:t>16. The message about ‘the Messiah’ is slowly declared in the Old Testament, and it is fully revealed in the New Testament.</a:t>
            </a:r>
          </a:p>
          <a:p>
            <a:pPr marL="0" indent="0">
              <a:buNone/>
            </a:pPr>
            <a:r>
              <a:rPr lang="en-US" sz="2000" dirty="0"/>
              <a:t>17. The beauty and value of this message in my personal life is that I, through God’s grace, exert to explore it, keep it, live with it and enjoy it</a:t>
            </a:r>
            <a:r>
              <a:rPr lang="en-US" sz="2000" dirty="0" smtClean="0"/>
              <a:t>:</a:t>
            </a:r>
            <a:endParaRPr lang="en-US" sz="2000" dirty="0"/>
          </a:p>
        </p:txBody>
      </p:sp>
    </p:spTree>
    <p:extLst>
      <p:ext uri="{BB962C8B-B14F-4D97-AF65-F5344CB8AC3E}">
        <p14:creationId xmlns:p14="http://schemas.microsoft.com/office/powerpoint/2010/main" val="2453614159"/>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linds(horizontal)">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42739" y="104308"/>
            <a:ext cx="8458523" cy="1336956"/>
          </a:xfrm>
        </p:spPr>
        <p:txBody>
          <a:bodyPr/>
          <a:lstStyle/>
          <a:p>
            <a:r>
              <a:rPr lang="en-US" dirty="0">
                <a:latin typeface="Times New Roman"/>
                <a:cs typeface="Times New Roman"/>
              </a:rPr>
              <a:t>Introduction to t</a:t>
            </a:r>
            <a:r>
              <a:rPr lang="en-US" dirty="0" smtClean="0">
                <a:latin typeface="Times New Roman"/>
                <a:cs typeface="Times New Roman"/>
              </a:rPr>
              <a:t>he </a:t>
            </a:r>
            <a:r>
              <a:rPr lang="en-US" dirty="0">
                <a:latin typeface="Times New Roman"/>
                <a:cs typeface="Times New Roman"/>
              </a:rPr>
              <a:t>Holy Bible</a:t>
            </a:r>
          </a:p>
        </p:txBody>
      </p:sp>
      <p:sp>
        <p:nvSpPr>
          <p:cNvPr id="3" name="Content Placeholder 2"/>
          <p:cNvSpPr>
            <a:spLocks noGrp="1"/>
          </p:cNvSpPr>
          <p:nvPr>
            <p:ph idx="1"/>
          </p:nvPr>
        </p:nvSpPr>
        <p:spPr>
          <a:xfrm>
            <a:off x="0" y="1862666"/>
            <a:ext cx="9144000" cy="4995334"/>
          </a:xfrm>
        </p:spPr>
        <p:txBody>
          <a:bodyPr>
            <a:noAutofit/>
          </a:bodyPr>
          <a:lstStyle/>
          <a:p>
            <a:pPr marL="0" indent="0">
              <a:buNone/>
            </a:pPr>
            <a:r>
              <a:rPr lang="en-US" sz="2000" dirty="0" smtClean="0"/>
              <a:t>“</a:t>
            </a:r>
            <a:r>
              <a:rPr lang="en-US" sz="2000" dirty="0"/>
              <a:t>You search the Scriptures, for in them you think you have eternal life; and these are they which testify of Me”												</a:t>
            </a:r>
            <a:r>
              <a:rPr lang="en-US" sz="2000" dirty="0" smtClean="0"/>
              <a:t>	(</a:t>
            </a:r>
            <a:r>
              <a:rPr lang="en-US" sz="2000" dirty="0"/>
              <a:t>John 5:39</a:t>
            </a:r>
            <a:r>
              <a:rPr lang="en-US" sz="2000" dirty="0" smtClean="0"/>
              <a:t>)</a:t>
            </a:r>
          </a:p>
          <a:p>
            <a:pPr marL="0" indent="0">
              <a:buNone/>
            </a:pPr>
            <a:r>
              <a:rPr lang="en-US" sz="2000" dirty="0" smtClean="0"/>
              <a:t>18. </a:t>
            </a:r>
            <a:r>
              <a:rPr lang="en-US" sz="2000" dirty="0"/>
              <a:t>The Lord Jesus Christ then is the chief cornerstone that relates the Old Testament with the New Testament</a:t>
            </a:r>
            <a:r>
              <a:rPr lang="en-US" sz="2000" dirty="0" smtClean="0"/>
              <a:t>:</a:t>
            </a:r>
          </a:p>
        </p:txBody>
      </p:sp>
    </p:spTree>
    <p:extLst>
      <p:ext uri="{BB962C8B-B14F-4D97-AF65-F5344CB8AC3E}">
        <p14:creationId xmlns:p14="http://schemas.microsoft.com/office/powerpoint/2010/main" val="951548171"/>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42739" y="104308"/>
            <a:ext cx="8458523" cy="1336956"/>
          </a:xfrm>
        </p:spPr>
        <p:txBody>
          <a:bodyPr/>
          <a:lstStyle/>
          <a:p>
            <a:r>
              <a:rPr lang="en-US" dirty="0">
                <a:latin typeface="Times New Roman"/>
                <a:cs typeface="Times New Roman"/>
              </a:rPr>
              <a:t>Introduction to t</a:t>
            </a:r>
            <a:r>
              <a:rPr lang="en-US" dirty="0" smtClean="0">
                <a:latin typeface="Times New Roman"/>
                <a:cs typeface="Times New Roman"/>
              </a:rPr>
              <a:t>he </a:t>
            </a:r>
            <a:r>
              <a:rPr lang="en-US" dirty="0">
                <a:latin typeface="Times New Roman"/>
                <a:cs typeface="Times New Roman"/>
              </a:rPr>
              <a:t>Holy Bible</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150699815"/>
              </p:ext>
            </p:extLst>
          </p:nvPr>
        </p:nvGraphicFramePr>
        <p:xfrm>
          <a:off x="34324" y="1594599"/>
          <a:ext cx="9075352" cy="5212079"/>
        </p:xfrm>
        <a:graphic>
          <a:graphicData uri="http://schemas.openxmlformats.org/drawingml/2006/table">
            <a:tbl>
              <a:tblPr firstRow="1" bandRow="1">
                <a:tableStyleId>{5C22544A-7EE6-4342-B048-85BDC9FD1C3A}</a:tableStyleId>
              </a:tblPr>
              <a:tblGrid>
                <a:gridCol w="2162381"/>
                <a:gridCol w="2488455"/>
                <a:gridCol w="2155678"/>
                <a:gridCol w="2268838"/>
              </a:tblGrid>
              <a:tr h="370840">
                <a:tc>
                  <a:txBody>
                    <a:bodyPr/>
                    <a:lstStyle/>
                    <a:p>
                      <a:pPr algn="ctr"/>
                      <a:r>
                        <a:rPr lang="en-US" sz="1600" b="1" dirty="0" smtClean="0"/>
                        <a:t>The Old Testament</a:t>
                      </a:r>
                      <a:endParaRPr lang="en-US" sz="1600" b="1" dirty="0"/>
                    </a:p>
                  </a:txBody>
                  <a:tcPr/>
                </a:tc>
                <a:tc>
                  <a:txBody>
                    <a:bodyPr/>
                    <a:lstStyle/>
                    <a:p>
                      <a:pPr algn="ctr"/>
                      <a:r>
                        <a:rPr lang="en-US" sz="1600" b="1" dirty="0" smtClean="0"/>
                        <a:t>The Need for</a:t>
                      </a:r>
                      <a:endParaRPr lang="en-US" sz="1600" b="1" baseline="0" dirty="0" smtClean="0"/>
                    </a:p>
                    <a:p>
                      <a:pPr algn="ctr"/>
                      <a:r>
                        <a:rPr lang="en-US" sz="1600" b="1" baseline="0" dirty="0" smtClean="0"/>
                        <a:t>a Savior</a:t>
                      </a:r>
                      <a:endParaRPr lang="en-US" sz="1600" b="1" dirty="0"/>
                    </a:p>
                  </a:txBody>
                  <a:tcPr/>
                </a:tc>
                <a:tc>
                  <a:txBody>
                    <a:bodyPr/>
                    <a:lstStyle/>
                    <a:p>
                      <a:pPr algn="ctr"/>
                      <a:r>
                        <a:rPr lang="en-US" sz="1600" b="1" dirty="0" smtClean="0"/>
                        <a:t>The New Testament</a:t>
                      </a:r>
                      <a:endParaRPr lang="en-US" sz="1600" b="1" dirty="0"/>
                    </a:p>
                  </a:txBody>
                  <a:tcPr/>
                </a:tc>
                <a:tc>
                  <a:txBody>
                    <a:bodyPr/>
                    <a:lstStyle/>
                    <a:p>
                      <a:pPr algn="ctr"/>
                      <a:r>
                        <a:rPr lang="en-US" sz="1600" b="1" dirty="0" smtClean="0"/>
                        <a:t>The</a:t>
                      </a:r>
                      <a:r>
                        <a:rPr lang="en-US" sz="1600" b="1" baseline="0" dirty="0" smtClean="0"/>
                        <a:t> Savior Came</a:t>
                      </a:r>
                    </a:p>
                    <a:p>
                      <a:pPr algn="ctr"/>
                      <a:r>
                        <a:rPr lang="en-US" sz="1600" b="1" baseline="0" dirty="0" smtClean="0"/>
                        <a:t>and Will Come Again</a:t>
                      </a:r>
                      <a:endParaRPr lang="en-US" sz="1600" b="1" dirty="0"/>
                    </a:p>
                  </a:txBody>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b="0" i="1" dirty="0" smtClean="0"/>
                        <a:t>1.</a:t>
                      </a:r>
                      <a:r>
                        <a:rPr lang="en-US" sz="1400" b="0" i="1" baseline="0" dirty="0" smtClean="0"/>
                        <a:t> The Pentateuch</a:t>
                      </a:r>
                      <a:endParaRPr lang="en-US" sz="1400" b="0" i="1" dirty="0" smtClean="0"/>
                    </a:p>
                  </a:txBody>
                  <a:tcPr/>
                </a:tc>
                <a:tc>
                  <a:txBody>
                    <a:bodyPr/>
                    <a:lstStyle/>
                    <a:p>
                      <a:pPr algn="l"/>
                      <a:r>
                        <a:rPr lang="en-US" sz="1400" b="0" dirty="0" smtClean="0"/>
                        <a:t>- The</a:t>
                      </a:r>
                      <a:r>
                        <a:rPr lang="en-US" sz="1400" b="0" baseline="0" dirty="0" smtClean="0"/>
                        <a:t> Law or Torah.</a:t>
                      </a:r>
                    </a:p>
                    <a:p>
                      <a:pPr algn="l"/>
                      <a:r>
                        <a:rPr lang="en-US" sz="1400" b="0" baseline="0" dirty="0" smtClean="0"/>
                        <a:t>- Fallen Mankind need a Savior from the curse of the Law.</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b="0" i="1" u="none" dirty="0" smtClean="0"/>
                        <a:t>1.</a:t>
                      </a:r>
                      <a:r>
                        <a:rPr lang="en-US" sz="1400" b="0" i="1" u="none" baseline="0" dirty="0" smtClean="0"/>
                        <a:t> </a:t>
                      </a:r>
                      <a:r>
                        <a:rPr lang="en-US" sz="1400" b="0" i="1" u="none" dirty="0" smtClean="0"/>
                        <a:t>The Four Gospels</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b="0" dirty="0" smtClean="0"/>
                        <a:t>- The Law of the New Testament.</a:t>
                      </a:r>
                    </a:p>
                    <a:p>
                      <a:pPr algn="l"/>
                      <a:r>
                        <a:rPr lang="en-US" sz="1400" b="0" dirty="0" smtClean="0"/>
                        <a:t>- The</a:t>
                      </a:r>
                      <a:r>
                        <a:rPr lang="en-US" sz="1400" b="0" baseline="0" dirty="0" smtClean="0"/>
                        <a:t> Coming of the Savior the life-giver.</a:t>
                      </a:r>
                      <a:endParaRPr lang="en-US" sz="1400" b="0" dirty="0" smtClean="0"/>
                    </a:p>
                  </a:txBody>
                  <a:tcPr/>
                </a:tc>
              </a:tr>
              <a:tr h="370840">
                <a:tc>
                  <a:txBody>
                    <a:bodyPr/>
                    <a:lstStyle/>
                    <a:p>
                      <a:pPr algn="l"/>
                      <a:r>
                        <a:rPr lang="en-US" sz="1400" b="0" i="1" dirty="0" smtClean="0"/>
                        <a:t>2. The Historical</a:t>
                      </a:r>
                      <a:r>
                        <a:rPr lang="en-US" sz="1400" b="0" i="1" baseline="0" dirty="0" smtClean="0"/>
                        <a:t> </a:t>
                      </a:r>
                      <a:r>
                        <a:rPr lang="en-US" sz="1400" b="0" i="1" dirty="0" smtClean="0"/>
                        <a:t>Books</a:t>
                      </a:r>
                      <a:endParaRPr lang="en-US" sz="1400" b="0" i="1" dirty="0"/>
                    </a:p>
                  </a:txBody>
                  <a:tcPr/>
                </a:tc>
                <a:tc>
                  <a:txBody>
                    <a:bodyPr/>
                    <a:lstStyle/>
                    <a:p>
                      <a:pPr algn="l"/>
                      <a:r>
                        <a:rPr lang="en-US" sz="1400" b="0" dirty="0" smtClean="0"/>
                        <a:t>- History</a:t>
                      </a:r>
                      <a:r>
                        <a:rPr lang="en-US" sz="1400" b="0" baseline="0" dirty="0" smtClean="0"/>
                        <a:t> of God’s work with His People in the New Land and Captivity.</a:t>
                      </a:r>
                    </a:p>
                    <a:p>
                      <a:pPr algn="l"/>
                      <a:r>
                        <a:rPr lang="en-US" sz="1400" b="0" baseline="0" dirty="0" smtClean="0"/>
                        <a:t>- Getting to know the Coming Christ.</a:t>
                      </a:r>
                      <a:endParaRPr lang="en-US" sz="1400" b="0" dirty="0"/>
                    </a:p>
                  </a:txBody>
                  <a:tcPr/>
                </a:tc>
                <a:tc>
                  <a:txBody>
                    <a:bodyPr/>
                    <a:lstStyle/>
                    <a:p>
                      <a:pPr algn="l"/>
                      <a:r>
                        <a:rPr lang="en-US" sz="1400" b="0" i="1" u="none" dirty="0" smtClean="0"/>
                        <a:t>2. The Book</a:t>
                      </a:r>
                      <a:r>
                        <a:rPr lang="en-US" sz="1400" b="0" i="1" u="none" baseline="0" dirty="0" smtClean="0"/>
                        <a:t> of Acts</a:t>
                      </a:r>
                      <a:endParaRPr lang="en-US" sz="1400" b="0" i="1" u="none" dirty="0"/>
                    </a:p>
                  </a:txBody>
                  <a:tcPr/>
                </a:tc>
                <a:tc>
                  <a:txBody>
                    <a:bodyPr/>
                    <a:lstStyle/>
                    <a:p>
                      <a:pPr algn="l"/>
                      <a:r>
                        <a:rPr lang="en-US" sz="1400" b="0" dirty="0" smtClean="0"/>
                        <a:t>- History of God’s work in the</a:t>
                      </a:r>
                      <a:r>
                        <a:rPr lang="en-US" sz="1400" b="0" baseline="0" dirty="0" smtClean="0"/>
                        <a:t> believers through His Holy Spirit.</a:t>
                      </a:r>
                      <a:endParaRPr lang="en-US" sz="1400" b="0" dirty="0" smtClean="0"/>
                    </a:p>
                    <a:p>
                      <a:pPr algn="l"/>
                      <a:r>
                        <a:rPr lang="en-US" sz="1400" b="0" dirty="0" smtClean="0"/>
                        <a:t>- The Lord Christ</a:t>
                      </a:r>
                      <a:r>
                        <a:rPr lang="en-US" sz="1400" b="0" baseline="0" dirty="0" smtClean="0"/>
                        <a:t> present in His Church.</a:t>
                      </a:r>
                    </a:p>
                  </a:txBody>
                  <a:tcPr/>
                </a:tc>
              </a:tr>
              <a:tr h="370840">
                <a:tc>
                  <a:txBody>
                    <a:bodyPr/>
                    <a:lstStyle/>
                    <a:p>
                      <a:pPr algn="l"/>
                      <a:r>
                        <a:rPr lang="en-US" sz="1400" b="0" i="1" dirty="0" smtClean="0"/>
                        <a:t>3. The Poetic</a:t>
                      </a:r>
                      <a:r>
                        <a:rPr lang="en-US" sz="1400" b="0" i="1" baseline="0" dirty="0" smtClean="0"/>
                        <a:t> Books</a:t>
                      </a:r>
                    </a:p>
                  </a:txBody>
                  <a:tcPr/>
                </a:tc>
                <a:tc>
                  <a:txBody>
                    <a:bodyPr/>
                    <a:lstStyle/>
                    <a:p>
                      <a:pPr algn="l"/>
                      <a:r>
                        <a:rPr lang="en-US" sz="1400" b="0" dirty="0" smtClean="0"/>
                        <a:t>- The Need for the divine wisdom.</a:t>
                      </a:r>
                    </a:p>
                    <a:p>
                      <a:pPr algn="l"/>
                      <a:r>
                        <a:rPr lang="en-US" sz="1400" b="0" dirty="0" smtClean="0"/>
                        <a:t>- </a:t>
                      </a:r>
                      <a:r>
                        <a:rPr lang="en-US" sz="1400" b="0" baseline="0" dirty="0" smtClean="0"/>
                        <a:t>Practical doctrine to live with God.</a:t>
                      </a:r>
                      <a:endParaRPr lang="en-US" sz="1400" b="0" dirty="0"/>
                    </a:p>
                  </a:txBody>
                  <a:tcPr/>
                </a:tc>
                <a:tc>
                  <a:txBody>
                    <a:bodyPr/>
                    <a:lstStyle/>
                    <a:p>
                      <a:pPr algn="l"/>
                      <a:r>
                        <a:rPr lang="en-US" sz="1400" b="0" i="1" u="none" dirty="0" smtClean="0"/>
                        <a:t>3. The Epistles</a:t>
                      </a:r>
                    </a:p>
                  </a:txBody>
                  <a:tcPr/>
                </a:tc>
                <a:tc>
                  <a:txBody>
                    <a:bodyPr/>
                    <a:lstStyle/>
                    <a:p>
                      <a:pPr algn="l"/>
                      <a:r>
                        <a:rPr lang="en-US" sz="1400" b="0" baseline="0" dirty="0" smtClean="0"/>
                        <a:t>- True wisdom is to unite with Christ.</a:t>
                      </a:r>
                    </a:p>
                    <a:p>
                      <a:pPr algn="l"/>
                      <a:r>
                        <a:rPr lang="en-US" sz="1400" b="0" baseline="0" dirty="0" smtClean="0"/>
                        <a:t>- Practical doctrine to live in Christ through the Holy Spirit.</a:t>
                      </a:r>
                      <a:endParaRPr lang="en-US" sz="1400" b="0" dirty="0"/>
                    </a:p>
                  </a:txBody>
                  <a:tcPr/>
                </a:tc>
              </a:tr>
              <a:tr h="370840">
                <a:tc>
                  <a:txBody>
                    <a:bodyPr/>
                    <a:lstStyle/>
                    <a:p>
                      <a:pPr algn="l"/>
                      <a:r>
                        <a:rPr lang="en-US" sz="1400" b="0" i="1" dirty="0" smtClean="0"/>
                        <a:t>4. The Prophets</a:t>
                      </a:r>
                      <a:endParaRPr lang="en-US" sz="1400" b="0" i="1" dirty="0"/>
                    </a:p>
                  </a:txBody>
                  <a:tcPr/>
                </a:tc>
                <a:tc>
                  <a:txBody>
                    <a:bodyPr/>
                    <a:lstStyle/>
                    <a:p>
                      <a:pPr algn="l"/>
                      <a:r>
                        <a:rPr lang="en-US" sz="1400" b="0" dirty="0" smtClean="0"/>
                        <a:t>-</a:t>
                      </a:r>
                      <a:r>
                        <a:rPr lang="en-US" sz="1400" b="0" baseline="0" dirty="0" smtClean="0"/>
                        <a:t> Precise prophesies about the Coming Messiah.</a:t>
                      </a:r>
                    </a:p>
                    <a:p>
                      <a:pPr algn="l"/>
                      <a:r>
                        <a:rPr lang="en-US" sz="1400" b="0" baseline="0" dirty="0" smtClean="0"/>
                        <a:t>- Prophets calling for repentance and asserting the need of His Coming.</a:t>
                      </a:r>
                      <a:endParaRPr lang="en-US" sz="1400" b="0" dirty="0"/>
                    </a:p>
                  </a:txBody>
                  <a:tcPr/>
                </a:tc>
                <a:tc>
                  <a:txBody>
                    <a:bodyPr/>
                    <a:lstStyle/>
                    <a:p>
                      <a:pPr algn="l"/>
                      <a:r>
                        <a:rPr lang="en-US" sz="1400" b="0" i="1" u="none" dirty="0" smtClean="0"/>
                        <a:t>4.</a:t>
                      </a:r>
                      <a:r>
                        <a:rPr lang="en-US" sz="1400" b="0" i="1" u="none" baseline="0" dirty="0" smtClean="0"/>
                        <a:t> </a:t>
                      </a:r>
                      <a:r>
                        <a:rPr lang="en-US" sz="1400" b="0" i="1" u="none" dirty="0" smtClean="0"/>
                        <a:t>Book of</a:t>
                      </a:r>
                      <a:r>
                        <a:rPr lang="en-US" sz="1400" b="0" i="1" u="none" baseline="0" dirty="0" smtClean="0"/>
                        <a:t> </a:t>
                      </a:r>
                      <a:r>
                        <a:rPr lang="en-US" sz="1400" b="0" i="1" u="none" dirty="0" smtClean="0"/>
                        <a:t>Revelation</a:t>
                      </a:r>
                      <a:endParaRPr lang="en-US" sz="1400" b="0" i="1" u="none" dirty="0"/>
                    </a:p>
                  </a:txBody>
                  <a:tcPr/>
                </a:tc>
                <a:tc>
                  <a:txBody>
                    <a:bodyPr/>
                    <a:lstStyle/>
                    <a:p>
                      <a:pPr algn="l"/>
                      <a:r>
                        <a:rPr lang="en-US" sz="1400" b="0" dirty="0" smtClean="0"/>
                        <a:t>-</a:t>
                      </a:r>
                      <a:r>
                        <a:rPr lang="en-US" sz="1400" b="0" baseline="0" dirty="0" smtClean="0"/>
                        <a:t> Christ’s Second Coming and Eternal Life.</a:t>
                      </a:r>
                    </a:p>
                    <a:p>
                      <a:pPr algn="l"/>
                      <a:r>
                        <a:rPr lang="en-US" sz="1400" b="0" baseline="0" dirty="0" smtClean="0"/>
                        <a:t>- Encourages the believers to strive in the Lord, awaiting His Second Coming.</a:t>
                      </a:r>
                      <a:endParaRPr lang="en-US" sz="1400" b="0" dirty="0"/>
                    </a:p>
                  </a:txBody>
                  <a:tcPr/>
                </a:tc>
              </a:tr>
            </a:tbl>
          </a:graphicData>
        </a:graphic>
      </p:graphicFrame>
    </p:spTree>
    <p:extLst>
      <p:ext uri="{BB962C8B-B14F-4D97-AF65-F5344CB8AC3E}">
        <p14:creationId xmlns:p14="http://schemas.microsoft.com/office/powerpoint/2010/main" val="150521350"/>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nodeType="with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dissolve">
                                      <p:cBhvr>
                                        <p:cTn id="7"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Breeze">
  <a:themeElements>
    <a:clrScheme name="Breeze">
      <a:dk1>
        <a:sysClr val="windowText" lastClr="000000"/>
      </a:dk1>
      <a:lt1>
        <a:sysClr val="window" lastClr="FFFFFF"/>
      </a:lt1>
      <a:dk2>
        <a:srgbClr val="09213B"/>
      </a:dk2>
      <a:lt2>
        <a:srgbClr val="D5EDF4"/>
      </a:lt2>
      <a:accent1>
        <a:srgbClr val="2C7C9F"/>
      </a:accent1>
      <a:accent2>
        <a:srgbClr val="244A58"/>
      </a:accent2>
      <a:accent3>
        <a:srgbClr val="E2751D"/>
      </a:accent3>
      <a:accent4>
        <a:srgbClr val="FFB400"/>
      </a:accent4>
      <a:accent5>
        <a:srgbClr val="7EB606"/>
      </a:accent5>
      <a:accent6>
        <a:srgbClr val="C00000"/>
      </a:accent6>
      <a:hlink>
        <a:srgbClr val="7030A0"/>
      </a:hlink>
      <a:folHlink>
        <a:srgbClr val="00B0F0"/>
      </a:folHlink>
    </a:clrScheme>
    <a:fontScheme name="Breeze">
      <a:majorFont>
        <a:latin typeface="News Gothic MT"/>
        <a:ea typeface=""/>
        <a:cs typeface=""/>
        <a:font script="Jpan" typeface="ＭＳ Ｐゴシック"/>
        <a:font script="Hans" typeface="宋体"/>
        <a:font script="Hant" typeface="新細明體"/>
      </a:majorFont>
      <a:minorFont>
        <a:latin typeface="News Gothic MT"/>
        <a:ea typeface=""/>
        <a:cs typeface=""/>
        <a:font script="Jpan" typeface="ＭＳ Ｐゴシック"/>
        <a:font script="Hans" typeface="宋体"/>
        <a:font script="Hant" typeface="新細明體"/>
      </a:minorFont>
    </a:fontScheme>
    <a:fmtScheme name="Breeze">
      <a:fillStyleLst>
        <a:solidFill>
          <a:schemeClr val="phClr"/>
        </a:solidFill>
        <a:gradFill rotWithShape="1">
          <a:gsLst>
            <a:gs pos="31000">
              <a:schemeClr val="phClr">
                <a:tint val="100000"/>
                <a:shade val="100000"/>
                <a:satMod val="120000"/>
              </a:schemeClr>
            </a:gs>
            <a:gs pos="100000">
              <a:schemeClr val="phClr">
                <a:tint val="50000"/>
                <a:satMod val="150000"/>
              </a:schemeClr>
            </a:gs>
          </a:gsLst>
          <a:lin ang="5400000" scaled="1"/>
        </a:gradFill>
        <a:gradFill rotWithShape="1">
          <a:gsLst>
            <a:gs pos="0">
              <a:schemeClr val="phClr">
                <a:shade val="100000"/>
                <a:satMod val="120000"/>
              </a:schemeClr>
            </a:gs>
            <a:gs pos="69000">
              <a:schemeClr val="phClr">
                <a:tint val="80000"/>
                <a:shade val="100000"/>
                <a:satMod val="150000"/>
              </a:schemeClr>
            </a:gs>
            <a:gs pos="100000">
              <a:schemeClr val="phClr">
                <a:tint val="50000"/>
                <a:shade val="100000"/>
                <a:satMod val="150000"/>
              </a:schemeClr>
            </a:gs>
          </a:gsLst>
          <a:path path="circle">
            <a:fillToRect l="100000" t="100000" r="100000" b="100000"/>
          </a:path>
        </a:gradFill>
      </a:fillStyleLst>
      <a:lnStyleLst>
        <a:ln w="12700" cap="flat" cmpd="sng" algn="ctr">
          <a:solidFill>
            <a:schemeClr val="phClr">
              <a:shade val="95000"/>
              <a:satMod val="105000"/>
            </a:schemeClr>
          </a:solidFill>
          <a:prstDash val="solid"/>
        </a:ln>
        <a:ln w="25400" cap="flat" cmpd="dbl" algn="ctr">
          <a:solidFill>
            <a:schemeClr val="phClr"/>
          </a:solidFill>
          <a:prstDash val="solid"/>
        </a:ln>
        <a:ln w="31750" cap="flat" cmpd="dbl" algn="ctr">
          <a:solidFill>
            <a:schemeClr val="phClr"/>
          </a:solidFill>
          <a:prstDash val="solid"/>
        </a:ln>
      </a:lnStyleLst>
      <a:effectStyleLst>
        <a:effectStyle>
          <a:effectLst/>
        </a:effectStyle>
        <a:effectStyle>
          <a:effectLst>
            <a:outerShdw blurRad="63500" dist="25400" dir="5400000" sx="101000" sy="101000" rotWithShape="0">
              <a:srgbClr val="000000">
                <a:alpha val="40000"/>
              </a:srgbClr>
            </a:outerShdw>
          </a:effectLst>
        </a:effectStyle>
        <a:effectStyle>
          <a:effectLst>
            <a:innerShdw blurRad="127000" dist="25400" dir="13500000">
              <a:srgbClr val="C0C0C0">
                <a:alpha val="75000"/>
              </a:srgbClr>
            </a:innerShdw>
            <a:outerShdw blurRad="88900" dist="25400" dir="5400000" sx="102000" sy="102000" algn="ctr" rotWithShape="0">
              <a:srgbClr val="C0C0C0">
                <a:alpha val="40000"/>
              </a:srgbClr>
            </a:outerShdw>
          </a:effectLst>
          <a:scene3d>
            <a:camera prst="perspectiveLeft" fov="300000"/>
            <a:lightRig rig="soft" dir="l">
              <a:rot lat="0" lon="0" rev="4200000"/>
            </a:lightRig>
          </a:scene3d>
          <a:sp3d extrusionH="38100" prstMaterial="powder">
            <a:bevelT w="50800" h="88900" prst="convex"/>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blipFill rotWithShape="1">
          <a:blip xmlns:r="http://schemas.openxmlformats.org/officeDocument/2006/relationships" r:embed="rId1">
            <a:duotone>
              <a:schemeClr val="phClr">
                <a:shade val="40000"/>
                <a:satMod val="400000"/>
              </a:schemeClr>
              <a:schemeClr val="phClr">
                <a:tint val="10000"/>
                <a:satMod val="200000"/>
              </a:schemeClr>
            </a:duotone>
          </a:blip>
          <a:stretch/>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Breeze.thmx</Template>
  <TotalTime>332</TotalTime>
  <Words>893</Words>
  <Application>Microsoft Macintosh PowerPoint</Application>
  <PresentationFormat>On-screen Show (4:3)</PresentationFormat>
  <Paragraphs>64</Paragraphs>
  <Slides>9</Slides>
  <Notes>0</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Breeze</vt:lpstr>
      <vt:lpstr>The Holy Bible</vt:lpstr>
      <vt:lpstr>Introduction to  the Holy Bible </vt:lpstr>
      <vt:lpstr>Introduction to the Holy Bible</vt:lpstr>
      <vt:lpstr>Introduction to the Holy Bible</vt:lpstr>
      <vt:lpstr>Introduction to the Holy Bible</vt:lpstr>
      <vt:lpstr>Introduction to the Holy Bible</vt:lpstr>
      <vt:lpstr>Introduction to the Holy Bible</vt:lpstr>
      <vt:lpstr>Introduction to the Holy Bible</vt:lpstr>
      <vt:lpstr>Introduction to the Holy Bible</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Pauline Epistles</dc:title>
  <dc:creator>Amir</dc:creator>
  <cp:lastModifiedBy>Amir</cp:lastModifiedBy>
  <cp:revision>48</cp:revision>
  <dcterms:created xsi:type="dcterms:W3CDTF">2015-04-17T14:31:01Z</dcterms:created>
  <dcterms:modified xsi:type="dcterms:W3CDTF">2017-04-27T20:34:13Z</dcterms:modified>
</cp:coreProperties>
</file>