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94" r:id="rId5"/>
    <p:sldId id="259" r:id="rId6"/>
    <p:sldId id="287" r:id="rId7"/>
    <p:sldId id="260" r:id="rId8"/>
    <p:sldId id="266" r:id="rId9"/>
    <p:sldId id="289" r:id="rId10"/>
    <p:sldId id="265" r:id="rId11"/>
    <p:sldId id="261" r:id="rId12"/>
    <p:sldId id="264" r:id="rId13"/>
    <p:sldId id="262" r:id="rId14"/>
    <p:sldId id="290" r:id="rId15"/>
    <p:sldId id="268" r:id="rId16"/>
    <p:sldId id="291" r:id="rId17"/>
    <p:sldId id="292" r:id="rId18"/>
    <p:sldId id="277" r:id="rId19"/>
    <p:sldId id="278" r:id="rId20"/>
    <p:sldId id="279" r:id="rId21"/>
    <p:sldId id="280" r:id="rId22"/>
    <p:sldId id="293" r:id="rId23"/>
    <p:sldId id="281" r:id="rId24"/>
    <p:sldId id="282" r:id="rId25"/>
    <p:sldId id="295" r:id="rId2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641"/>
    <p:restoredTop sz="92661"/>
  </p:normalViewPr>
  <p:slideViewPr>
    <p:cSldViewPr snapToGrid="0" snapToObjects="1">
      <p:cViewPr varScale="1">
        <p:scale>
          <a:sx n="117" d="100"/>
          <a:sy n="117" d="100"/>
        </p:scale>
        <p:origin x="1880" y="17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8" name="Picture 7" descr="Overlay-TitleSlide.png"/>
          <p:cNvPicPr>
            <a:picLocks noChangeAspect="1"/>
          </p:cNvPicPr>
          <p:nvPr/>
        </p:nvPicPr>
        <p:blipFill>
          <a:blip r:embed="rId2"/>
          <a:stretch>
            <a:fillRect/>
          </a:stretch>
        </p:blipFill>
        <p:spPr>
          <a:xfrm>
            <a:off x="158367" y="187452"/>
            <a:ext cx="8827266" cy="6483096"/>
          </a:xfrm>
          <a:prstGeom prst="rect">
            <a:avLst/>
          </a:prstGeom>
        </p:spPr>
      </p:pic>
      <p:sp>
        <p:nvSpPr>
          <p:cNvPr id="6" name="Slide Number Placeholder 5"/>
          <p:cNvSpPr>
            <a:spLocks noGrp="1"/>
          </p:cNvSpPr>
          <p:nvPr>
            <p:ph type="sldNum" sz="quarter" idx="12"/>
          </p:nvPr>
        </p:nvSpPr>
        <p:spPr/>
        <p:txBody>
          <a:bodyPr/>
          <a:lstStyle/>
          <a:p>
            <a:fld id="{93E4AAA4-6363-4581-962D-1ACCC2D600C5}" type="slidenum">
              <a:rPr lang="en-US" smtClean="0"/>
              <a:t>‹#›</a:t>
            </a:fld>
            <a:endParaRPr lang="en-US"/>
          </a:p>
        </p:txBody>
      </p:sp>
      <p:sp>
        <p:nvSpPr>
          <p:cNvPr id="2" name="Title 1"/>
          <p:cNvSpPr>
            <a:spLocks noGrp="1"/>
          </p:cNvSpPr>
          <p:nvPr>
            <p:ph type="ctrTitle"/>
          </p:nvPr>
        </p:nvSpPr>
        <p:spPr>
          <a:xfrm>
            <a:off x="1600200" y="2492375"/>
            <a:ext cx="6762749" cy="1470025"/>
          </a:xfrm>
        </p:spPr>
        <p:txBody>
          <a:bodyPr/>
          <a:lstStyle>
            <a:lvl1pPr algn="r">
              <a:defRPr sz="4400"/>
            </a:lvl1pPr>
          </a:lstStyle>
          <a:p>
            <a:r>
              <a:rPr lang="en-CA"/>
              <a:t>Click to edit Master title style</a:t>
            </a:r>
            <a:endParaRPr/>
          </a:p>
        </p:txBody>
      </p:sp>
      <p:sp>
        <p:nvSpPr>
          <p:cNvPr id="3" name="Subtitle 2"/>
          <p:cNvSpPr>
            <a:spLocks noGrp="1"/>
          </p:cNvSpPr>
          <p:nvPr>
            <p:ph type="subTitle" idx="1"/>
          </p:nvPr>
        </p:nvSpPr>
        <p:spPr>
          <a:xfrm>
            <a:off x="1600201" y="3966882"/>
            <a:ext cx="6762749" cy="1752600"/>
          </a:xfrm>
        </p:spPr>
        <p:txBody>
          <a:bodyPr>
            <a:normAutofit/>
          </a:bodyPr>
          <a:lstStyle>
            <a:lvl1pPr marL="0" indent="0" algn="r">
              <a:spcBef>
                <a:spcPts val="600"/>
              </a:spcBef>
              <a:buNone/>
              <a:defRPr sz="18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CA"/>
              <a:t>Click to edit Master subtitle style</a:t>
            </a:r>
            <a:endParaRPr dirty="0"/>
          </a:p>
        </p:txBody>
      </p:sp>
      <p:sp>
        <p:nvSpPr>
          <p:cNvPr id="4" name="Date Placeholder 3"/>
          <p:cNvSpPr>
            <a:spLocks noGrp="1"/>
          </p:cNvSpPr>
          <p:nvPr>
            <p:ph type="dt" sz="half" idx="10"/>
          </p:nvPr>
        </p:nvSpPr>
        <p:spPr/>
        <p:txBody>
          <a:bodyPr/>
          <a:lstStyle/>
          <a:p>
            <a:fld id="{D140825E-4A15-4D39-8176-1F07E904CB30}" type="datetimeFigureOut">
              <a:rPr lang="en-US" smtClean="0"/>
              <a:t>4/6/24</a:t>
            </a:fld>
            <a:endParaRPr lang="en-US"/>
          </a:p>
        </p:txBody>
      </p:sp>
      <p:sp>
        <p:nvSpPr>
          <p:cNvPr id="5" name="Footer Placeholder 4"/>
          <p:cNvSpPr>
            <a:spLocks noGrp="1"/>
          </p:cNvSpPr>
          <p:nvPr>
            <p:ph type="ftr" sz="quarter" idx="11"/>
          </p:nvPr>
        </p:nvSpPr>
        <p:spPr/>
        <p:txBody>
          <a:bodyPr/>
          <a:lstStyle/>
          <a:p>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5" name="Picture 4" descr="Overlay-ContentSlides.png"/>
          <p:cNvPicPr>
            <a:picLocks noChangeAspect="1"/>
          </p:cNvPicPr>
          <p:nvPr/>
        </p:nvPicPr>
        <p:blipFill>
          <a:blip r:embed="rId2"/>
          <a:stretch>
            <a:fillRect/>
          </a:stretch>
        </p:blipFill>
        <p:spPr>
          <a:xfrm>
            <a:off x="150887" y="186645"/>
            <a:ext cx="8827266" cy="6483096"/>
          </a:xfrm>
          <a:prstGeom prst="rect">
            <a:avLst/>
          </a:prstGeom>
        </p:spPr>
      </p:pic>
      <p:sp>
        <p:nvSpPr>
          <p:cNvPr id="2" name="Date Placeholder 1"/>
          <p:cNvSpPr>
            <a:spLocks noGrp="1"/>
          </p:cNvSpPr>
          <p:nvPr>
            <p:ph type="dt" sz="half" idx="10"/>
          </p:nvPr>
        </p:nvSpPr>
        <p:spPr/>
        <p:txBody>
          <a:bodyPr/>
          <a:lstStyle/>
          <a:p>
            <a:fld id="{D140825E-4A15-4D39-8176-1F07E904CB30}" type="datetimeFigureOut">
              <a:rPr lang="en-US" smtClean="0"/>
              <a:t>4/6/24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3E4AAA4-6363-4581-962D-1ACCC2D600C5}"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pic>
        <p:nvPicPr>
          <p:cNvPr id="9" name="Picture 8" descr="Overlay-ContentCaption.png"/>
          <p:cNvPicPr>
            <a:picLocks noChangeAspect="1"/>
          </p:cNvPicPr>
          <p:nvPr/>
        </p:nvPicPr>
        <p:blipFill>
          <a:blip r:embed="rId2"/>
          <a:stretch>
            <a:fillRect/>
          </a:stretch>
        </p:blipFill>
        <p:spPr>
          <a:xfrm>
            <a:off x="158367" y="187452"/>
            <a:ext cx="8827266" cy="6483096"/>
          </a:xfrm>
          <a:prstGeom prst="rect">
            <a:avLst/>
          </a:prstGeom>
        </p:spPr>
      </p:pic>
      <p:sp>
        <p:nvSpPr>
          <p:cNvPr id="2" name="Title 1"/>
          <p:cNvSpPr>
            <a:spLocks noGrp="1"/>
          </p:cNvSpPr>
          <p:nvPr>
            <p:ph type="title"/>
          </p:nvPr>
        </p:nvSpPr>
        <p:spPr>
          <a:xfrm>
            <a:off x="779464" y="590550"/>
            <a:ext cx="3657600" cy="1162050"/>
          </a:xfrm>
        </p:spPr>
        <p:txBody>
          <a:bodyPr anchor="b"/>
          <a:lstStyle>
            <a:lvl1pPr algn="ctr">
              <a:defRPr sz="3600" b="0"/>
            </a:lvl1pPr>
          </a:lstStyle>
          <a:p>
            <a:r>
              <a:rPr lang="en-CA"/>
              <a:t>Click to edit Master title style</a:t>
            </a:r>
            <a:endParaRPr/>
          </a:p>
        </p:txBody>
      </p:sp>
      <p:sp>
        <p:nvSpPr>
          <p:cNvPr id="3" name="Content Placeholder 2"/>
          <p:cNvSpPr>
            <a:spLocks noGrp="1"/>
          </p:cNvSpPr>
          <p:nvPr>
            <p:ph idx="1"/>
          </p:nvPr>
        </p:nvSpPr>
        <p:spPr>
          <a:xfrm>
            <a:off x="4693023" y="739588"/>
            <a:ext cx="3657600" cy="5308787"/>
          </a:xfrm>
        </p:spPr>
        <p:txBody>
          <a:bodyPr>
            <a:normAutofit/>
          </a:bodyPr>
          <a:lstStyle>
            <a:lvl1pPr>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CA"/>
              <a:t>Click to edit Master text styles</a:t>
            </a:r>
          </a:p>
          <a:p>
            <a:pPr lvl="1"/>
            <a:r>
              <a:rPr lang="en-CA"/>
              <a:t>Second level</a:t>
            </a:r>
          </a:p>
          <a:p>
            <a:pPr lvl="2"/>
            <a:r>
              <a:rPr lang="en-CA"/>
              <a:t>Third level</a:t>
            </a:r>
          </a:p>
          <a:p>
            <a:pPr lvl="3"/>
            <a:r>
              <a:rPr lang="en-CA"/>
              <a:t>Fourth level</a:t>
            </a:r>
          </a:p>
          <a:p>
            <a:pPr lvl="4"/>
            <a:r>
              <a:rPr lang="en-CA"/>
              <a:t>Fifth level</a:t>
            </a:r>
            <a:endParaRPr dirty="0"/>
          </a:p>
        </p:txBody>
      </p:sp>
      <p:sp>
        <p:nvSpPr>
          <p:cNvPr id="4" name="Text Placeholder 3"/>
          <p:cNvSpPr>
            <a:spLocks noGrp="1"/>
          </p:cNvSpPr>
          <p:nvPr>
            <p:ph type="body" sz="half" idx="2"/>
          </p:nvPr>
        </p:nvSpPr>
        <p:spPr>
          <a:xfrm>
            <a:off x="779464" y="1816100"/>
            <a:ext cx="3657600" cy="3822700"/>
          </a:xfrm>
        </p:spPr>
        <p:txBody>
          <a:bodyPr>
            <a:normAutofit/>
          </a:bodyPr>
          <a:lstStyle>
            <a:lvl1pPr marL="0" indent="0" algn="ctr">
              <a:spcBef>
                <a:spcPts val="60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CA"/>
              <a:t>Click to edit Master text styles</a:t>
            </a:r>
          </a:p>
        </p:txBody>
      </p:sp>
      <p:sp>
        <p:nvSpPr>
          <p:cNvPr id="5" name="Date Placeholder 4"/>
          <p:cNvSpPr>
            <a:spLocks noGrp="1"/>
          </p:cNvSpPr>
          <p:nvPr>
            <p:ph type="dt" sz="half" idx="10"/>
          </p:nvPr>
        </p:nvSpPr>
        <p:spPr/>
        <p:txBody>
          <a:bodyPr/>
          <a:lstStyle/>
          <a:p>
            <a:fld id="{D140825E-4A15-4D39-8176-1F07E904CB30}" type="datetimeFigureOut">
              <a:rPr lang="en-US" smtClean="0"/>
              <a:t>4/6/24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E4AAA4-6363-4581-962D-1ACCC2D600C5}" type="slidenum">
              <a:rPr lang="en-US" smtClean="0"/>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9" name="Picture 8" descr="Overlay-PictureCaption.png"/>
          <p:cNvPicPr>
            <a:picLocks noChangeAspect="1"/>
          </p:cNvPicPr>
          <p:nvPr/>
        </p:nvPicPr>
        <p:blipFill>
          <a:blip r:embed="rId2"/>
          <a:stretch>
            <a:fillRect/>
          </a:stretch>
        </p:blipFill>
        <p:spPr>
          <a:xfrm>
            <a:off x="448977" y="187452"/>
            <a:ext cx="8536656" cy="6483096"/>
          </a:xfrm>
          <a:prstGeom prst="rect">
            <a:avLst/>
          </a:prstGeom>
        </p:spPr>
      </p:pic>
      <p:sp>
        <p:nvSpPr>
          <p:cNvPr id="2" name="Title 1"/>
          <p:cNvSpPr>
            <a:spLocks noGrp="1"/>
          </p:cNvSpPr>
          <p:nvPr>
            <p:ph type="title"/>
          </p:nvPr>
        </p:nvSpPr>
        <p:spPr>
          <a:xfrm>
            <a:off x="3886200" y="533400"/>
            <a:ext cx="4476750" cy="1252538"/>
          </a:xfrm>
        </p:spPr>
        <p:txBody>
          <a:bodyPr anchor="b"/>
          <a:lstStyle>
            <a:lvl1pPr algn="l">
              <a:defRPr sz="3600" b="0"/>
            </a:lvl1pPr>
          </a:lstStyle>
          <a:p>
            <a:r>
              <a:rPr lang="en-CA"/>
              <a:t>Click to edit Master title style</a:t>
            </a:r>
            <a:endParaRPr/>
          </a:p>
        </p:txBody>
      </p:sp>
      <p:sp>
        <p:nvSpPr>
          <p:cNvPr id="4" name="Text Placeholder 3"/>
          <p:cNvSpPr>
            <a:spLocks noGrp="1"/>
          </p:cNvSpPr>
          <p:nvPr>
            <p:ph type="body" sz="half" idx="2"/>
          </p:nvPr>
        </p:nvSpPr>
        <p:spPr>
          <a:xfrm>
            <a:off x="3886124" y="1828800"/>
            <a:ext cx="4474539" cy="3810000"/>
          </a:xfrm>
        </p:spPr>
        <p:txBody>
          <a:bodyPr>
            <a:normAutofit/>
          </a:bodyPr>
          <a:lstStyle>
            <a:lvl1pPr marL="0" indent="0">
              <a:spcBef>
                <a:spcPts val="60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CA"/>
              <a:t>Click to edit Master text styles</a:t>
            </a:r>
          </a:p>
        </p:txBody>
      </p:sp>
      <p:sp>
        <p:nvSpPr>
          <p:cNvPr id="5" name="Date Placeholder 4"/>
          <p:cNvSpPr>
            <a:spLocks noGrp="1"/>
          </p:cNvSpPr>
          <p:nvPr>
            <p:ph type="dt" sz="half" idx="10"/>
          </p:nvPr>
        </p:nvSpPr>
        <p:spPr>
          <a:xfrm>
            <a:off x="3886124" y="6288741"/>
            <a:ext cx="1887537" cy="365125"/>
          </a:xfrm>
        </p:spPr>
        <p:txBody>
          <a:bodyPr/>
          <a:lstStyle/>
          <a:p>
            <a:fld id="{D140825E-4A15-4D39-8176-1F07E904CB30}" type="datetimeFigureOut">
              <a:rPr lang="en-US" smtClean="0"/>
              <a:t>4/6/24</a:t>
            </a:fld>
            <a:endParaRPr lang="en-US"/>
          </a:p>
        </p:txBody>
      </p:sp>
      <p:sp>
        <p:nvSpPr>
          <p:cNvPr id="6" name="Footer Placeholder 5"/>
          <p:cNvSpPr>
            <a:spLocks noGrp="1"/>
          </p:cNvSpPr>
          <p:nvPr>
            <p:ph type="ftr" sz="quarter" idx="11"/>
          </p:nvPr>
        </p:nvSpPr>
        <p:spPr>
          <a:xfrm>
            <a:off x="5867399" y="6288741"/>
            <a:ext cx="2675965" cy="365125"/>
          </a:xfrm>
        </p:spPr>
        <p:txBody>
          <a:bodyPr/>
          <a:lstStyle/>
          <a:p>
            <a:endParaRPr lang="en-US"/>
          </a:p>
        </p:txBody>
      </p:sp>
      <p:sp>
        <p:nvSpPr>
          <p:cNvPr id="7" name="Slide Number Placeholder 6"/>
          <p:cNvSpPr>
            <a:spLocks noGrp="1"/>
          </p:cNvSpPr>
          <p:nvPr>
            <p:ph type="sldNum" sz="quarter" idx="12"/>
          </p:nvPr>
        </p:nvSpPr>
        <p:spPr/>
        <p:txBody>
          <a:bodyPr/>
          <a:lstStyle/>
          <a:p>
            <a:fld id="{93E4AAA4-6363-4581-962D-1ACCC2D600C5}" type="slidenum">
              <a:rPr lang="en-US" smtClean="0"/>
              <a:t>‹#›</a:t>
            </a:fld>
            <a:endParaRPr lang="en-US"/>
          </a:p>
        </p:txBody>
      </p:sp>
      <p:sp>
        <p:nvSpPr>
          <p:cNvPr id="3" name="Picture Placeholder 2"/>
          <p:cNvSpPr>
            <a:spLocks noGrp="1"/>
          </p:cNvSpPr>
          <p:nvPr>
            <p:ph type="pic" idx="1"/>
          </p:nvPr>
        </p:nvSpPr>
        <p:spPr>
          <a:xfrm flipH="1">
            <a:off x="188253" y="179292"/>
            <a:ext cx="3281087" cy="6483096"/>
          </a:xfrm>
          <a:prstGeom prst="round1Rect">
            <a:avLst>
              <a:gd name="adj" fmla="val 17325"/>
            </a:avLst>
          </a:prstGeom>
          <a:blipFill dpi="0" rotWithShape="0">
            <a:blip r:embed="rId3"/>
            <a:srcRect/>
            <a:stretch>
              <a:fillRect/>
            </a:stretch>
          </a:blipFill>
          <a:ln w="28575">
            <a:solidFill>
              <a:schemeClr val="bg1"/>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CA"/>
              <a:t>Drag picture to placeholder or click icon to add</a:t>
            </a:r>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picTx" preserve="1">
  <p:cSld name="Picture with Caption, Alt.">
    <p:spTree>
      <p:nvGrpSpPr>
        <p:cNvPr id="1" name=""/>
        <p:cNvGrpSpPr/>
        <p:nvPr/>
      </p:nvGrpSpPr>
      <p:grpSpPr>
        <a:xfrm>
          <a:off x="0" y="0"/>
          <a:ext cx="0" cy="0"/>
          <a:chOff x="0" y="0"/>
          <a:chExt cx="0" cy="0"/>
        </a:xfrm>
      </p:grpSpPr>
      <p:pic>
        <p:nvPicPr>
          <p:cNvPr id="10" name="Picture 9" descr="Overlay-PictureCaption-Extras.png"/>
          <p:cNvPicPr>
            <a:picLocks noChangeAspect="1"/>
          </p:cNvPicPr>
          <p:nvPr/>
        </p:nvPicPr>
        <p:blipFill>
          <a:blip r:embed="rId2"/>
          <a:stretch>
            <a:fillRect/>
          </a:stretch>
        </p:blipFill>
        <p:spPr>
          <a:xfrm>
            <a:off x="158367" y="187452"/>
            <a:ext cx="8827266" cy="6483096"/>
          </a:xfrm>
          <a:prstGeom prst="rect">
            <a:avLst/>
          </a:prstGeom>
        </p:spPr>
      </p:pic>
      <p:sp>
        <p:nvSpPr>
          <p:cNvPr id="2" name="Title 1"/>
          <p:cNvSpPr>
            <a:spLocks noGrp="1"/>
          </p:cNvSpPr>
          <p:nvPr>
            <p:ph type="title"/>
          </p:nvPr>
        </p:nvSpPr>
        <p:spPr>
          <a:xfrm>
            <a:off x="4710953" y="533400"/>
            <a:ext cx="3657600" cy="1252538"/>
          </a:xfrm>
        </p:spPr>
        <p:txBody>
          <a:bodyPr anchor="b"/>
          <a:lstStyle>
            <a:lvl1pPr algn="l">
              <a:defRPr sz="3600" b="0"/>
            </a:lvl1pPr>
          </a:lstStyle>
          <a:p>
            <a:r>
              <a:rPr lang="en-CA"/>
              <a:t>Click to edit Master title style</a:t>
            </a:r>
            <a:endParaRPr/>
          </a:p>
        </p:txBody>
      </p:sp>
      <p:sp>
        <p:nvSpPr>
          <p:cNvPr id="3" name="Picture Placeholder 2"/>
          <p:cNvSpPr>
            <a:spLocks noGrp="1"/>
          </p:cNvSpPr>
          <p:nvPr>
            <p:ph type="pic" idx="1"/>
          </p:nvPr>
        </p:nvSpPr>
        <p:spPr>
          <a:xfrm flipH="1">
            <a:off x="596153" y="1600199"/>
            <a:ext cx="3657600" cy="3657601"/>
          </a:xfrm>
          <a:prstGeom prst="ellipse">
            <a:avLst/>
          </a:prstGeom>
          <a:blipFill dpi="0" rotWithShape="0">
            <a:blip r:embed="rId3" cstate="print"/>
            <a:srcRect/>
            <a:stretch>
              <a:fillRect/>
            </a:stretch>
          </a:blipFill>
          <a:ln w="28575">
            <a:solidFill>
              <a:schemeClr val="bg1"/>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CA"/>
              <a:t>Drag picture to placeholder or click icon to add</a:t>
            </a:r>
            <a:endParaRPr/>
          </a:p>
        </p:txBody>
      </p:sp>
      <p:sp>
        <p:nvSpPr>
          <p:cNvPr id="4" name="Text Placeholder 3"/>
          <p:cNvSpPr>
            <a:spLocks noGrp="1"/>
          </p:cNvSpPr>
          <p:nvPr>
            <p:ph type="body" sz="half" idx="2"/>
          </p:nvPr>
        </p:nvSpPr>
        <p:spPr>
          <a:xfrm>
            <a:off x="4710412" y="1828800"/>
            <a:ext cx="3657600" cy="3810000"/>
          </a:xfrm>
        </p:spPr>
        <p:txBody>
          <a:bodyPr>
            <a:normAutofit/>
          </a:bodyPr>
          <a:lstStyle>
            <a:lvl1pPr marL="0" indent="0">
              <a:spcBef>
                <a:spcPts val="60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CA"/>
              <a:t>Click to edit Master text styles</a:t>
            </a:r>
          </a:p>
        </p:txBody>
      </p:sp>
      <p:sp>
        <p:nvSpPr>
          <p:cNvPr id="5" name="Date Placeholder 4"/>
          <p:cNvSpPr>
            <a:spLocks noGrp="1"/>
          </p:cNvSpPr>
          <p:nvPr>
            <p:ph type="dt" sz="half" idx="10"/>
          </p:nvPr>
        </p:nvSpPr>
        <p:spPr>
          <a:xfrm>
            <a:off x="381000" y="6288741"/>
            <a:ext cx="1865125" cy="365125"/>
          </a:xfrm>
        </p:spPr>
        <p:txBody>
          <a:bodyPr/>
          <a:lstStyle/>
          <a:p>
            <a:fld id="{D140825E-4A15-4D39-8176-1F07E904CB30}" type="datetimeFigureOut">
              <a:rPr lang="en-US" smtClean="0"/>
              <a:t>4/6/24</a:t>
            </a:fld>
            <a:endParaRPr lang="en-US"/>
          </a:p>
        </p:txBody>
      </p:sp>
      <p:sp>
        <p:nvSpPr>
          <p:cNvPr id="6" name="Footer Placeholder 5"/>
          <p:cNvSpPr>
            <a:spLocks noGrp="1"/>
          </p:cNvSpPr>
          <p:nvPr>
            <p:ph type="ftr" sz="quarter" idx="11"/>
          </p:nvPr>
        </p:nvSpPr>
        <p:spPr>
          <a:xfrm>
            <a:off x="3325813" y="6288741"/>
            <a:ext cx="5217551" cy="365125"/>
          </a:xfrm>
        </p:spPr>
        <p:txBody>
          <a:bodyPr/>
          <a:lstStyle/>
          <a:p>
            <a:endParaRPr lang="en-US"/>
          </a:p>
        </p:txBody>
      </p:sp>
      <p:sp>
        <p:nvSpPr>
          <p:cNvPr id="7" name="Slide Number Placeholder 6"/>
          <p:cNvSpPr>
            <a:spLocks noGrp="1"/>
          </p:cNvSpPr>
          <p:nvPr>
            <p:ph type="sldNum" sz="quarter" idx="12"/>
          </p:nvPr>
        </p:nvSpPr>
        <p:spPr/>
        <p:txBody>
          <a:bodyPr/>
          <a:lstStyle/>
          <a:p>
            <a:fld id="{93E4AAA4-6363-4581-962D-1ACCC2D600C5}" type="slidenum">
              <a:rPr lang="en-US" smtClean="0"/>
              <a:t>‹#›</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picTx" preserve="1">
  <p:cSld name="Picture above Caption">
    <p:spTree>
      <p:nvGrpSpPr>
        <p:cNvPr id="1" name=""/>
        <p:cNvGrpSpPr/>
        <p:nvPr/>
      </p:nvGrpSpPr>
      <p:grpSpPr>
        <a:xfrm>
          <a:off x="0" y="0"/>
          <a:ext cx="0" cy="0"/>
          <a:chOff x="0" y="0"/>
          <a:chExt cx="0" cy="0"/>
        </a:xfrm>
      </p:grpSpPr>
      <p:pic>
        <p:nvPicPr>
          <p:cNvPr id="10" name="Picture 9" descr="Overlay-PictureCaption-Extras.png"/>
          <p:cNvPicPr>
            <a:picLocks noChangeAspect="1"/>
          </p:cNvPicPr>
          <p:nvPr/>
        </p:nvPicPr>
        <p:blipFill>
          <a:blip r:embed="rId2"/>
          <a:stretch>
            <a:fillRect/>
          </a:stretch>
        </p:blipFill>
        <p:spPr>
          <a:xfrm>
            <a:off x="158367" y="187452"/>
            <a:ext cx="8827266" cy="6483096"/>
          </a:xfrm>
          <a:prstGeom prst="rect">
            <a:avLst/>
          </a:prstGeom>
        </p:spPr>
      </p:pic>
      <p:sp>
        <p:nvSpPr>
          <p:cNvPr id="2" name="Title 1"/>
          <p:cNvSpPr>
            <a:spLocks noGrp="1"/>
          </p:cNvSpPr>
          <p:nvPr>
            <p:ph type="title"/>
          </p:nvPr>
        </p:nvSpPr>
        <p:spPr>
          <a:xfrm>
            <a:off x="808038" y="3778624"/>
            <a:ext cx="7560515" cy="1102658"/>
          </a:xfrm>
        </p:spPr>
        <p:txBody>
          <a:bodyPr anchor="b"/>
          <a:lstStyle>
            <a:lvl1pPr algn="l">
              <a:defRPr sz="3600" b="0"/>
            </a:lvl1pPr>
          </a:lstStyle>
          <a:p>
            <a:r>
              <a:rPr lang="en-CA"/>
              <a:t>Click to edit Master title style</a:t>
            </a:r>
            <a:endParaRPr/>
          </a:p>
        </p:txBody>
      </p:sp>
      <p:sp>
        <p:nvSpPr>
          <p:cNvPr id="3" name="Picture Placeholder 2"/>
          <p:cNvSpPr>
            <a:spLocks noGrp="1"/>
          </p:cNvSpPr>
          <p:nvPr>
            <p:ph type="pic" idx="1"/>
          </p:nvPr>
        </p:nvSpPr>
        <p:spPr>
          <a:xfrm flipH="1">
            <a:off x="871584" y="762000"/>
            <a:ext cx="7427726" cy="2989730"/>
          </a:xfrm>
          <a:prstGeom prst="roundRect">
            <a:avLst>
              <a:gd name="adj" fmla="val 7476"/>
            </a:avLst>
          </a:prstGeom>
          <a:blipFill dpi="0" rotWithShape="0">
            <a:blip r:embed="rId3"/>
            <a:srcRect/>
            <a:stretch>
              <a:fillRect/>
            </a:stretch>
          </a:blipFill>
          <a:ln w="28575">
            <a:solidFill>
              <a:schemeClr val="bg1"/>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CA"/>
              <a:t>Drag picture to placeholder or click icon to add</a:t>
            </a:r>
            <a:endParaRPr/>
          </a:p>
        </p:txBody>
      </p:sp>
      <p:sp>
        <p:nvSpPr>
          <p:cNvPr id="4" name="Text Placeholder 3"/>
          <p:cNvSpPr>
            <a:spLocks noGrp="1"/>
          </p:cNvSpPr>
          <p:nvPr>
            <p:ph type="body" sz="half" idx="2"/>
          </p:nvPr>
        </p:nvSpPr>
        <p:spPr>
          <a:xfrm>
            <a:off x="808034" y="4827493"/>
            <a:ext cx="7559977" cy="1220881"/>
          </a:xfrm>
        </p:spPr>
        <p:txBody>
          <a:bodyPr>
            <a:normAutofit/>
          </a:bodyPr>
          <a:lstStyle>
            <a:lvl1pPr marL="0" indent="0">
              <a:spcBef>
                <a:spcPts val="30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CA"/>
              <a:t>Click to edit Master text styles</a:t>
            </a:r>
          </a:p>
        </p:txBody>
      </p:sp>
      <p:sp>
        <p:nvSpPr>
          <p:cNvPr id="5" name="Date Placeholder 4"/>
          <p:cNvSpPr>
            <a:spLocks noGrp="1"/>
          </p:cNvSpPr>
          <p:nvPr>
            <p:ph type="dt" sz="half" idx="10"/>
          </p:nvPr>
        </p:nvSpPr>
        <p:spPr>
          <a:xfrm>
            <a:off x="381000" y="6288741"/>
            <a:ext cx="1865125" cy="365125"/>
          </a:xfrm>
        </p:spPr>
        <p:txBody>
          <a:bodyPr/>
          <a:lstStyle/>
          <a:p>
            <a:fld id="{D140825E-4A15-4D39-8176-1F07E904CB30}" type="datetimeFigureOut">
              <a:rPr lang="en-US" smtClean="0"/>
              <a:t>4/6/24</a:t>
            </a:fld>
            <a:endParaRPr lang="en-US"/>
          </a:p>
        </p:txBody>
      </p:sp>
      <p:sp>
        <p:nvSpPr>
          <p:cNvPr id="6" name="Footer Placeholder 5"/>
          <p:cNvSpPr>
            <a:spLocks noGrp="1"/>
          </p:cNvSpPr>
          <p:nvPr>
            <p:ph type="ftr" sz="quarter" idx="11"/>
          </p:nvPr>
        </p:nvSpPr>
        <p:spPr>
          <a:xfrm>
            <a:off x="3325813" y="6288741"/>
            <a:ext cx="5217551" cy="365125"/>
          </a:xfrm>
        </p:spPr>
        <p:txBody>
          <a:bodyPr/>
          <a:lstStyle/>
          <a:p>
            <a:endParaRPr lang="en-US"/>
          </a:p>
        </p:txBody>
      </p:sp>
      <p:sp>
        <p:nvSpPr>
          <p:cNvPr id="7" name="Slide Number Placeholder 6"/>
          <p:cNvSpPr>
            <a:spLocks noGrp="1"/>
          </p:cNvSpPr>
          <p:nvPr>
            <p:ph type="sldNum" sz="quarter" idx="12"/>
          </p:nvPr>
        </p:nvSpPr>
        <p:spPr/>
        <p:txBody>
          <a:bodyPr/>
          <a:lstStyle/>
          <a:p>
            <a:fld id="{93E4AAA4-6363-4581-962D-1ACCC2D600C5}" type="slidenum">
              <a:rPr lang="en-US" smtClean="0"/>
              <a:t>‹#›</a:t>
            </a:fld>
            <a:endParaRPr 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pic>
        <p:nvPicPr>
          <p:cNvPr id="8" name="Picture 7" descr="Overlay-ContentSlides.png"/>
          <p:cNvPicPr>
            <a:picLocks noChangeAspect="1"/>
          </p:cNvPicPr>
          <p:nvPr/>
        </p:nvPicPr>
        <p:blipFill>
          <a:blip r:embed="rId2"/>
          <a:stretch>
            <a:fillRect/>
          </a:stretch>
        </p:blipFill>
        <p:spPr>
          <a:xfrm>
            <a:off x="150887" y="186645"/>
            <a:ext cx="8827266" cy="6483096"/>
          </a:xfrm>
          <a:prstGeom prst="rect">
            <a:avLst/>
          </a:prstGeom>
        </p:spPr>
      </p:pic>
      <p:sp>
        <p:nvSpPr>
          <p:cNvPr id="2" name="Title 1"/>
          <p:cNvSpPr>
            <a:spLocks noGrp="1"/>
          </p:cNvSpPr>
          <p:nvPr>
            <p:ph type="title"/>
          </p:nvPr>
        </p:nvSpPr>
        <p:spPr/>
        <p:txBody>
          <a:bodyPr/>
          <a:lstStyle/>
          <a:p>
            <a:r>
              <a:rPr lang="en-CA"/>
              <a:t>Click to edit Master title style</a:t>
            </a:r>
            <a:endParaRPr/>
          </a:p>
        </p:txBody>
      </p:sp>
      <p:sp>
        <p:nvSpPr>
          <p:cNvPr id="3" name="Vertical Text Placeholder 2"/>
          <p:cNvSpPr>
            <a:spLocks noGrp="1"/>
          </p:cNvSpPr>
          <p:nvPr>
            <p:ph type="body" orient="vert" idx="1"/>
          </p:nvPr>
        </p:nvSpPr>
        <p:spPr/>
        <p:txBody>
          <a:bodyPr vert="eaVert"/>
          <a:lstStyle>
            <a:lvl5pPr>
              <a:defRPr/>
            </a:lvl5pPr>
          </a:lstStyle>
          <a:p>
            <a:pPr lvl="0"/>
            <a:r>
              <a:rPr lang="en-CA"/>
              <a:t>Click to edit Master text styles</a:t>
            </a:r>
          </a:p>
          <a:p>
            <a:pPr lvl="1"/>
            <a:r>
              <a:rPr lang="en-CA"/>
              <a:t>Second level</a:t>
            </a:r>
          </a:p>
          <a:p>
            <a:pPr lvl="2"/>
            <a:r>
              <a:rPr lang="en-CA"/>
              <a:t>Third level</a:t>
            </a:r>
          </a:p>
          <a:p>
            <a:pPr lvl="3"/>
            <a:r>
              <a:rPr lang="en-CA"/>
              <a:t>Fourth level</a:t>
            </a:r>
          </a:p>
          <a:p>
            <a:pPr lvl="4"/>
            <a:r>
              <a:rPr lang="en-CA"/>
              <a:t>Fifth level</a:t>
            </a:r>
            <a:endParaRPr dirty="0"/>
          </a:p>
        </p:txBody>
      </p:sp>
      <p:sp>
        <p:nvSpPr>
          <p:cNvPr id="4" name="Date Placeholder 3"/>
          <p:cNvSpPr>
            <a:spLocks noGrp="1"/>
          </p:cNvSpPr>
          <p:nvPr>
            <p:ph type="dt" sz="half" idx="10"/>
          </p:nvPr>
        </p:nvSpPr>
        <p:spPr/>
        <p:txBody>
          <a:bodyPr/>
          <a:lstStyle/>
          <a:p>
            <a:fld id="{D140825E-4A15-4D39-8176-1F07E904CB30}" type="datetimeFigureOut">
              <a:rPr lang="en-US" smtClean="0"/>
              <a:t>4/6/24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E4AAA4-6363-4581-962D-1ACCC2D600C5}" type="slidenum">
              <a:rPr lang="en-US" smtClean="0"/>
              <a:t>‹#›</a:t>
            </a:fld>
            <a:endParaRPr 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pic>
        <p:nvPicPr>
          <p:cNvPr id="8" name="Picture 7" descr="Overlay-ContentSlides.png"/>
          <p:cNvPicPr>
            <a:picLocks noChangeAspect="1"/>
          </p:cNvPicPr>
          <p:nvPr/>
        </p:nvPicPr>
        <p:blipFill>
          <a:blip r:embed="rId2"/>
          <a:stretch>
            <a:fillRect/>
          </a:stretch>
        </p:blipFill>
        <p:spPr>
          <a:xfrm>
            <a:off x="150887" y="186645"/>
            <a:ext cx="8827266" cy="6483096"/>
          </a:xfrm>
          <a:prstGeom prst="rect">
            <a:avLst/>
          </a:prstGeom>
        </p:spPr>
      </p:pic>
      <p:sp>
        <p:nvSpPr>
          <p:cNvPr id="2" name="Vertical Title 1"/>
          <p:cNvSpPr>
            <a:spLocks noGrp="1"/>
          </p:cNvSpPr>
          <p:nvPr>
            <p:ph type="title" orient="vert"/>
          </p:nvPr>
        </p:nvSpPr>
        <p:spPr>
          <a:xfrm>
            <a:off x="7328646" y="779463"/>
            <a:ext cx="1358153" cy="5268912"/>
          </a:xfrm>
        </p:spPr>
        <p:txBody>
          <a:bodyPr vert="eaVert"/>
          <a:lstStyle/>
          <a:p>
            <a:r>
              <a:rPr lang="en-CA"/>
              <a:t>Click to edit Master title style</a:t>
            </a:r>
            <a:endParaRPr/>
          </a:p>
        </p:txBody>
      </p:sp>
      <p:sp>
        <p:nvSpPr>
          <p:cNvPr id="3" name="Vertical Text Placeholder 2"/>
          <p:cNvSpPr>
            <a:spLocks noGrp="1"/>
          </p:cNvSpPr>
          <p:nvPr>
            <p:ph type="body" orient="vert" idx="1"/>
          </p:nvPr>
        </p:nvSpPr>
        <p:spPr>
          <a:xfrm>
            <a:off x="779462" y="779464"/>
            <a:ext cx="6170613" cy="5268911"/>
          </a:xfrm>
        </p:spPr>
        <p:txBody>
          <a:bodyPr vert="eaVert"/>
          <a:lstStyle>
            <a:lvl5pPr>
              <a:defRPr/>
            </a:lvl5pPr>
          </a:lstStyle>
          <a:p>
            <a:pPr lvl="0"/>
            <a:r>
              <a:rPr lang="en-CA"/>
              <a:t>Click to edit Master text styles</a:t>
            </a:r>
          </a:p>
          <a:p>
            <a:pPr lvl="1"/>
            <a:r>
              <a:rPr lang="en-CA"/>
              <a:t>Second level</a:t>
            </a:r>
          </a:p>
          <a:p>
            <a:pPr lvl="2"/>
            <a:r>
              <a:rPr lang="en-CA"/>
              <a:t>Third level</a:t>
            </a:r>
          </a:p>
          <a:p>
            <a:pPr lvl="3"/>
            <a:r>
              <a:rPr lang="en-CA"/>
              <a:t>Fourth level</a:t>
            </a:r>
          </a:p>
          <a:p>
            <a:pPr lvl="4"/>
            <a:r>
              <a:rPr lang="en-CA"/>
              <a:t>Fifth level</a:t>
            </a:r>
            <a:endParaRPr dirty="0"/>
          </a:p>
        </p:txBody>
      </p:sp>
      <p:sp>
        <p:nvSpPr>
          <p:cNvPr id="4" name="Date Placeholder 3"/>
          <p:cNvSpPr>
            <a:spLocks noGrp="1"/>
          </p:cNvSpPr>
          <p:nvPr>
            <p:ph type="dt" sz="half" idx="10"/>
          </p:nvPr>
        </p:nvSpPr>
        <p:spPr/>
        <p:txBody>
          <a:bodyPr/>
          <a:lstStyle/>
          <a:p>
            <a:fld id="{D140825E-4A15-4D39-8176-1F07E904CB30}" type="datetimeFigureOut">
              <a:rPr lang="en-US" smtClean="0"/>
              <a:t>4/6/24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E4AAA4-6363-4581-962D-1ACCC2D600C5}"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8" name="Picture 7" descr="Overlay-ContentSlides.png"/>
          <p:cNvPicPr>
            <a:picLocks noChangeAspect="1"/>
          </p:cNvPicPr>
          <p:nvPr/>
        </p:nvPicPr>
        <p:blipFill>
          <a:blip r:embed="rId2"/>
          <a:stretch>
            <a:fillRect/>
          </a:stretch>
        </p:blipFill>
        <p:spPr>
          <a:xfrm>
            <a:off x="150887" y="186645"/>
            <a:ext cx="8827266" cy="6483096"/>
          </a:xfrm>
          <a:prstGeom prst="rect">
            <a:avLst/>
          </a:prstGeom>
        </p:spPr>
      </p:pic>
      <p:sp>
        <p:nvSpPr>
          <p:cNvPr id="2" name="Title 1"/>
          <p:cNvSpPr>
            <a:spLocks noGrp="1"/>
          </p:cNvSpPr>
          <p:nvPr>
            <p:ph type="title"/>
          </p:nvPr>
        </p:nvSpPr>
        <p:spPr/>
        <p:txBody>
          <a:bodyPr/>
          <a:lstStyle/>
          <a:p>
            <a:r>
              <a:rPr lang="en-CA"/>
              <a:t>Click to edit Master title style</a:t>
            </a:r>
            <a:endParaRPr/>
          </a:p>
        </p:txBody>
      </p:sp>
      <p:sp>
        <p:nvSpPr>
          <p:cNvPr id="3" name="Content Placeholder 2"/>
          <p:cNvSpPr>
            <a:spLocks noGrp="1"/>
          </p:cNvSpPr>
          <p:nvPr>
            <p:ph idx="1"/>
          </p:nvPr>
        </p:nvSpPr>
        <p:spPr/>
        <p:txBody>
          <a:bodyPr/>
          <a:lstStyle>
            <a:lvl5pPr>
              <a:defRPr/>
            </a:lvl5pPr>
          </a:lstStyle>
          <a:p>
            <a:pPr lvl="0"/>
            <a:r>
              <a:rPr lang="en-CA"/>
              <a:t>Click to edit Master text styles</a:t>
            </a:r>
          </a:p>
          <a:p>
            <a:pPr lvl="1"/>
            <a:r>
              <a:rPr lang="en-CA"/>
              <a:t>Second level</a:t>
            </a:r>
          </a:p>
          <a:p>
            <a:pPr lvl="2"/>
            <a:r>
              <a:rPr lang="en-CA"/>
              <a:t>Third level</a:t>
            </a:r>
          </a:p>
          <a:p>
            <a:pPr lvl="3"/>
            <a:r>
              <a:rPr lang="en-CA"/>
              <a:t>Fourth level</a:t>
            </a:r>
          </a:p>
          <a:p>
            <a:pPr lvl="4"/>
            <a:r>
              <a:rPr lang="en-CA"/>
              <a:t>Fifth level</a:t>
            </a:r>
            <a:endParaRPr dirty="0"/>
          </a:p>
        </p:txBody>
      </p:sp>
      <p:sp>
        <p:nvSpPr>
          <p:cNvPr id="4" name="Date Placeholder 3"/>
          <p:cNvSpPr>
            <a:spLocks noGrp="1"/>
          </p:cNvSpPr>
          <p:nvPr>
            <p:ph type="dt" sz="half" idx="10"/>
          </p:nvPr>
        </p:nvSpPr>
        <p:spPr/>
        <p:txBody>
          <a:bodyPr/>
          <a:lstStyle/>
          <a:p>
            <a:fld id="{D140825E-4A15-4D39-8176-1F07E904CB30}" type="datetimeFigureOut">
              <a:rPr lang="en-US" smtClean="0"/>
              <a:t>4/6/24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E4AAA4-6363-4581-962D-1ACCC2D600C5}"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8" name="Picture 7" descr="Overlay-SectionHeader.png"/>
          <p:cNvPicPr>
            <a:picLocks noChangeAspect="1"/>
          </p:cNvPicPr>
          <p:nvPr/>
        </p:nvPicPr>
        <p:blipFill>
          <a:blip r:embed="rId2"/>
          <a:stretch>
            <a:fillRect/>
          </a:stretch>
        </p:blipFill>
        <p:spPr>
          <a:xfrm>
            <a:off x="158367" y="187452"/>
            <a:ext cx="8827266" cy="6483096"/>
          </a:xfrm>
          <a:prstGeom prst="rect">
            <a:avLst/>
          </a:prstGeom>
        </p:spPr>
      </p:pic>
      <p:sp>
        <p:nvSpPr>
          <p:cNvPr id="2" name="Title 1"/>
          <p:cNvSpPr>
            <a:spLocks noGrp="1"/>
          </p:cNvSpPr>
          <p:nvPr>
            <p:ph type="title"/>
          </p:nvPr>
        </p:nvSpPr>
        <p:spPr>
          <a:xfrm>
            <a:off x="779463" y="2591360"/>
            <a:ext cx="7583487" cy="1362075"/>
          </a:xfrm>
        </p:spPr>
        <p:txBody>
          <a:bodyPr anchor="b" anchorCtr="0">
            <a:noAutofit/>
          </a:bodyPr>
          <a:lstStyle>
            <a:lvl1pPr algn="l">
              <a:defRPr sz="4400" b="1" cap="none" baseline="0">
                <a:solidFill>
                  <a:schemeClr val="bg1"/>
                </a:solidFill>
              </a:defRPr>
            </a:lvl1pPr>
          </a:lstStyle>
          <a:p>
            <a:r>
              <a:rPr lang="en-CA"/>
              <a:t>Click to edit Master title style</a:t>
            </a:r>
            <a:endParaRPr/>
          </a:p>
        </p:txBody>
      </p:sp>
      <p:sp>
        <p:nvSpPr>
          <p:cNvPr id="3" name="Text Placeholder 2"/>
          <p:cNvSpPr>
            <a:spLocks noGrp="1"/>
          </p:cNvSpPr>
          <p:nvPr>
            <p:ph type="body" idx="1"/>
          </p:nvPr>
        </p:nvSpPr>
        <p:spPr>
          <a:xfrm>
            <a:off x="779463" y="3950354"/>
            <a:ext cx="7583487" cy="1500187"/>
          </a:xfrm>
        </p:spPr>
        <p:txBody>
          <a:bodyPr anchor="t" anchorCtr="0"/>
          <a:lstStyle>
            <a:lvl1pPr marL="0" indent="0" algn="l">
              <a:spcBef>
                <a:spcPts val="600"/>
              </a:spcBef>
              <a:buNone/>
              <a:defRPr sz="2000" cap="none" baseline="0">
                <a:solidFill>
                  <a:schemeClr val="bg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CA"/>
              <a:t>Click to edit Master text styles</a:t>
            </a:r>
          </a:p>
        </p:txBody>
      </p:sp>
      <p:sp>
        <p:nvSpPr>
          <p:cNvPr id="4" name="Date Placeholder 3"/>
          <p:cNvSpPr>
            <a:spLocks noGrp="1"/>
          </p:cNvSpPr>
          <p:nvPr>
            <p:ph type="dt" sz="half" idx="10"/>
          </p:nvPr>
        </p:nvSpPr>
        <p:spPr/>
        <p:txBody>
          <a:bodyPr/>
          <a:lstStyle/>
          <a:p>
            <a:fld id="{D140825E-4A15-4D39-8176-1F07E904CB30}" type="datetimeFigureOut">
              <a:rPr lang="en-US" smtClean="0"/>
              <a:t>4/6/24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E4AAA4-6363-4581-962D-1ACCC2D600C5}"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pic>
        <p:nvPicPr>
          <p:cNvPr id="9" name="Picture 8" descr="Overlay-ContentSlides.png"/>
          <p:cNvPicPr>
            <a:picLocks noChangeAspect="1"/>
          </p:cNvPicPr>
          <p:nvPr/>
        </p:nvPicPr>
        <p:blipFill>
          <a:blip r:embed="rId2"/>
          <a:stretch>
            <a:fillRect/>
          </a:stretch>
        </p:blipFill>
        <p:spPr>
          <a:xfrm>
            <a:off x="150887" y="186645"/>
            <a:ext cx="8827266" cy="6483096"/>
          </a:xfrm>
          <a:prstGeom prst="rect">
            <a:avLst/>
          </a:prstGeom>
        </p:spPr>
      </p:pic>
      <p:sp>
        <p:nvSpPr>
          <p:cNvPr id="2" name="Title 1"/>
          <p:cNvSpPr>
            <a:spLocks noGrp="1"/>
          </p:cNvSpPr>
          <p:nvPr>
            <p:ph type="title"/>
          </p:nvPr>
        </p:nvSpPr>
        <p:spPr/>
        <p:txBody>
          <a:bodyPr/>
          <a:lstStyle/>
          <a:p>
            <a:r>
              <a:rPr lang="en-CA"/>
              <a:t>Click to edit Master title style</a:t>
            </a:r>
            <a:endParaRPr/>
          </a:p>
        </p:txBody>
      </p:sp>
      <p:sp>
        <p:nvSpPr>
          <p:cNvPr id="3" name="Content Placeholder 2"/>
          <p:cNvSpPr>
            <a:spLocks noGrp="1"/>
          </p:cNvSpPr>
          <p:nvPr>
            <p:ph sz="half" idx="1"/>
          </p:nvPr>
        </p:nvSpPr>
        <p:spPr>
          <a:xfrm>
            <a:off x="779462" y="1828800"/>
            <a:ext cx="3657600" cy="4219575"/>
          </a:xfrm>
        </p:spPr>
        <p:txBody>
          <a:bodyPr>
            <a:normAutofit/>
          </a:bodyPr>
          <a:lstStyle>
            <a:lvl1pPr>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CA"/>
              <a:t>Click to edit Master text styles</a:t>
            </a:r>
          </a:p>
          <a:p>
            <a:pPr lvl="1"/>
            <a:r>
              <a:rPr lang="en-CA"/>
              <a:t>Second level</a:t>
            </a:r>
          </a:p>
          <a:p>
            <a:pPr lvl="2"/>
            <a:r>
              <a:rPr lang="en-CA"/>
              <a:t>Third level</a:t>
            </a:r>
          </a:p>
          <a:p>
            <a:pPr lvl="3"/>
            <a:r>
              <a:rPr lang="en-CA"/>
              <a:t>Fourth level</a:t>
            </a:r>
          </a:p>
          <a:p>
            <a:pPr lvl="4"/>
            <a:r>
              <a:rPr lang="en-CA"/>
              <a:t>Fifth level</a:t>
            </a:r>
            <a:endParaRPr dirty="0"/>
          </a:p>
        </p:txBody>
      </p:sp>
      <p:sp>
        <p:nvSpPr>
          <p:cNvPr id="4" name="Content Placeholder 3"/>
          <p:cNvSpPr>
            <a:spLocks noGrp="1"/>
          </p:cNvSpPr>
          <p:nvPr>
            <p:ph sz="half" idx="2"/>
          </p:nvPr>
        </p:nvSpPr>
        <p:spPr>
          <a:xfrm>
            <a:off x="4688541" y="1828800"/>
            <a:ext cx="3657600" cy="4219575"/>
          </a:xfrm>
        </p:spPr>
        <p:txBody>
          <a:bodyPr>
            <a:normAutofit/>
          </a:bodyPr>
          <a:lstStyle>
            <a:lvl1pPr>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CA"/>
              <a:t>Click to edit Master text styles</a:t>
            </a:r>
          </a:p>
          <a:p>
            <a:pPr lvl="1"/>
            <a:r>
              <a:rPr lang="en-CA"/>
              <a:t>Second level</a:t>
            </a:r>
          </a:p>
          <a:p>
            <a:pPr lvl="2"/>
            <a:r>
              <a:rPr lang="en-CA"/>
              <a:t>Third level</a:t>
            </a:r>
          </a:p>
          <a:p>
            <a:pPr lvl="3"/>
            <a:r>
              <a:rPr lang="en-CA"/>
              <a:t>Fourth level</a:t>
            </a:r>
          </a:p>
          <a:p>
            <a:pPr lvl="4"/>
            <a:r>
              <a:rPr lang="en-CA"/>
              <a:t>Fifth level</a:t>
            </a:r>
            <a:endParaRPr dirty="0"/>
          </a:p>
        </p:txBody>
      </p:sp>
      <p:sp>
        <p:nvSpPr>
          <p:cNvPr id="5" name="Date Placeholder 4"/>
          <p:cNvSpPr>
            <a:spLocks noGrp="1"/>
          </p:cNvSpPr>
          <p:nvPr>
            <p:ph type="dt" sz="half" idx="10"/>
          </p:nvPr>
        </p:nvSpPr>
        <p:spPr/>
        <p:txBody>
          <a:bodyPr/>
          <a:lstStyle/>
          <a:p>
            <a:fld id="{D140825E-4A15-4D39-8176-1F07E904CB30}" type="datetimeFigureOut">
              <a:rPr lang="en-US" smtClean="0"/>
              <a:t>4/6/24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E4AAA4-6363-4581-962D-1ACCC2D600C5}"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pic>
        <p:nvPicPr>
          <p:cNvPr id="14" name="Picture 13" descr="Overlay-ContentSlides.png"/>
          <p:cNvPicPr>
            <a:picLocks noChangeAspect="1"/>
          </p:cNvPicPr>
          <p:nvPr/>
        </p:nvPicPr>
        <p:blipFill>
          <a:blip r:embed="rId2"/>
          <a:stretch>
            <a:fillRect/>
          </a:stretch>
        </p:blipFill>
        <p:spPr>
          <a:xfrm>
            <a:off x="150887" y="186645"/>
            <a:ext cx="8827266" cy="6483096"/>
          </a:xfrm>
          <a:prstGeom prst="rect">
            <a:avLst/>
          </a:prstGeom>
        </p:spPr>
      </p:pic>
      <p:sp>
        <p:nvSpPr>
          <p:cNvPr id="2" name="Title 1"/>
          <p:cNvSpPr>
            <a:spLocks noGrp="1"/>
          </p:cNvSpPr>
          <p:nvPr>
            <p:ph type="title"/>
          </p:nvPr>
        </p:nvSpPr>
        <p:spPr>
          <a:xfrm>
            <a:off x="779463" y="381000"/>
            <a:ext cx="7583487" cy="1044388"/>
          </a:xfrm>
        </p:spPr>
        <p:txBody>
          <a:bodyPr/>
          <a:lstStyle>
            <a:lvl1pPr>
              <a:defRPr/>
            </a:lvl1pPr>
          </a:lstStyle>
          <a:p>
            <a:r>
              <a:rPr lang="en-CA"/>
              <a:t>Click to edit Master title style</a:t>
            </a:r>
            <a:endParaRPr/>
          </a:p>
        </p:txBody>
      </p:sp>
      <p:sp>
        <p:nvSpPr>
          <p:cNvPr id="3" name="Text Placeholder 2"/>
          <p:cNvSpPr>
            <a:spLocks noGrp="1"/>
          </p:cNvSpPr>
          <p:nvPr>
            <p:ph type="body" idx="1"/>
          </p:nvPr>
        </p:nvSpPr>
        <p:spPr>
          <a:xfrm>
            <a:off x="779463" y="1438835"/>
            <a:ext cx="3657600" cy="789828"/>
          </a:xfrm>
        </p:spPr>
        <p:txBody>
          <a:bodyPr anchor="b">
            <a:noAutofit/>
          </a:bodyPr>
          <a:lstStyle>
            <a:lvl1pPr marL="0" indent="0" algn="ctr">
              <a:lnSpc>
                <a:spcPts val="3000"/>
              </a:lnSpc>
              <a:spcBef>
                <a:spcPts val="0"/>
              </a:spcBef>
              <a:buNone/>
              <a:defRPr sz="28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CA"/>
              <a:t>Click to edit Master text styles</a:t>
            </a:r>
          </a:p>
        </p:txBody>
      </p:sp>
      <p:sp>
        <p:nvSpPr>
          <p:cNvPr id="4" name="Content Placeholder 3"/>
          <p:cNvSpPr>
            <a:spLocks noGrp="1"/>
          </p:cNvSpPr>
          <p:nvPr>
            <p:ph sz="half" idx="2"/>
          </p:nvPr>
        </p:nvSpPr>
        <p:spPr>
          <a:xfrm>
            <a:off x="779463" y="2362199"/>
            <a:ext cx="3657600" cy="3686175"/>
          </a:xfrm>
        </p:spPr>
        <p:txBody>
          <a:bodyPr>
            <a:normAutofit/>
          </a:bodyPr>
          <a:lstStyle>
            <a:lvl1pPr>
              <a:defRPr sz="20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en-CA"/>
              <a:t>Click to edit Master text styles</a:t>
            </a:r>
          </a:p>
          <a:p>
            <a:pPr lvl="1"/>
            <a:r>
              <a:rPr lang="en-CA"/>
              <a:t>Second level</a:t>
            </a:r>
          </a:p>
          <a:p>
            <a:pPr lvl="2"/>
            <a:r>
              <a:rPr lang="en-CA"/>
              <a:t>Third level</a:t>
            </a:r>
          </a:p>
          <a:p>
            <a:pPr lvl="3"/>
            <a:r>
              <a:rPr lang="en-CA"/>
              <a:t>Fourth level</a:t>
            </a:r>
          </a:p>
          <a:p>
            <a:pPr lvl="4"/>
            <a:r>
              <a:rPr lang="en-CA"/>
              <a:t>Fifth level</a:t>
            </a:r>
            <a:endParaRPr dirty="0"/>
          </a:p>
        </p:txBody>
      </p:sp>
      <p:sp>
        <p:nvSpPr>
          <p:cNvPr id="5" name="Text Placeholder 4"/>
          <p:cNvSpPr>
            <a:spLocks noGrp="1"/>
          </p:cNvSpPr>
          <p:nvPr>
            <p:ph type="body" sz="quarter" idx="3"/>
          </p:nvPr>
        </p:nvSpPr>
        <p:spPr>
          <a:xfrm>
            <a:off x="4705350" y="1438835"/>
            <a:ext cx="3657600" cy="789828"/>
          </a:xfrm>
        </p:spPr>
        <p:txBody>
          <a:bodyPr anchor="b">
            <a:noAutofit/>
          </a:bodyPr>
          <a:lstStyle>
            <a:lvl1pPr marL="0" indent="0" algn="ctr">
              <a:lnSpc>
                <a:spcPts val="3000"/>
              </a:lnSpc>
              <a:spcBef>
                <a:spcPts val="0"/>
              </a:spcBef>
              <a:buNone/>
              <a:defRPr sz="28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CA"/>
              <a:t>Click to edit Master text styles</a:t>
            </a:r>
          </a:p>
        </p:txBody>
      </p:sp>
      <p:sp>
        <p:nvSpPr>
          <p:cNvPr id="6" name="Content Placeholder 5"/>
          <p:cNvSpPr>
            <a:spLocks noGrp="1"/>
          </p:cNvSpPr>
          <p:nvPr>
            <p:ph sz="quarter" idx="4"/>
          </p:nvPr>
        </p:nvSpPr>
        <p:spPr>
          <a:xfrm>
            <a:off x="4705350" y="2362199"/>
            <a:ext cx="3657600" cy="3686175"/>
          </a:xfrm>
        </p:spPr>
        <p:txBody>
          <a:bodyPr>
            <a:normAutofit/>
          </a:bodyPr>
          <a:lstStyle>
            <a:lvl1pPr>
              <a:defRPr sz="20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en-CA"/>
              <a:t>Click to edit Master text styles</a:t>
            </a:r>
          </a:p>
          <a:p>
            <a:pPr lvl="1"/>
            <a:r>
              <a:rPr lang="en-CA"/>
              <a:t>Second level</a:t>
            </a:r>
          </a:p>
          <a:p>
            <a:pPr lvl="2"/>
            <a:r>
              <a:rPr lang="en-CA"/>
              <a:t>Third level</a:t>
            </a:r>
          </a:p>
          <a:p>
            <a:pPr lvl="3"/>
            <a:r>
              <a:rPr lang="en-CA"/>
              <a:t>Fourth level</a:t>
            </a:r>
          </a:p>
          <a:p>
            <a:pPr lvl="4"/>
            <a:r>
              <a:rPr lang="en-CA"/>
              <a:t>Fifth level</a:t>
            </a:r>
            <a:endParaRPr dirty="0"/>
          </a:p>
        </p:txBody>
      </p:sp>
      <p:sp>
        <p:nvSpPr>
          <p:cNvPr id="7" name="Date Placeholder 6"/>
          <p:cNvSpPr>
            <a:spLocks noGrp="1"/>
          </p:cNvSpPr>
          <p:nvPr>
            <p:ph type="dt" sz="half" idx="10"/>
          </p:nvPr>
        </p:nvSpPr>
        <p:spPr/>
        <p:txBody>
          <a:bodyPr/>
          <a:lstStyle/>
          <a:p>
            <a:fld id="{D140825E-4A15-4D39-8176-1F07E904CB30}" type="datetimeFigureOut">
              <a:rPr lang="en-US" smtClean="0"/>
              <a:t>4/6/24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3E4AAA4-6363-4581-962D-1ACCC2D600C5}" type="slidenum">
              <a:rPr lang="en-US" smtClean="0"/>
              <a:t>‹#›</a:t>
            </a:fld>
            <a:endParaRPr lang="en-US"/>
          </a:p>
        </p:txBody>
      </p:sp>
      <p:cxnSp>
        <p:nvCxnSpPr>
          <p:cNvPr id="12" name="Straight Connector 11"/>
          <p:cNvCxnSpPr/>
          <p:nvPr/>
        </p:nvCxnSpPr>
        <p:spPr>
          <a:xfrm>
            <a:off x="874059" y="2286000"/>
            <a:ext cx="3563003" cy="1588"/>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815840" y="2286000"/>
            <a:ext cx="3566160" cy="1588"/>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a:off x="874059" y="2286000"/>
            <a:ext cx="3563003" cy="1588"/>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a:off x="4815840" y="2286000"/>
            <a:ext cx="3566160" cy="1588"/>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2 Content, Top and Bottom">
    <p:spTree>
      <p:nvGrpSpPr>
        <p:cNvPr id="1" name=""/>
        <p:cNvGrpSpPr/>
        <p:nvPr/>
      </p:nvGrpSpPr>
      <p:grpSpPr>
        <a:xfrm>
          <a:off x="0" y="0"/>
          <a:ext cx="0" cy="0"/>
          <a:chOff x="0" y="0"/>
          <a:chExt cx="0" cy="0"/>
        </a:xfrm>
      </p:grpSpPr>
      <p:pic>
        <p:nvPicPr>
          <p:cNvPr id="9" name="Picture 8" descr="Overlay-ContentSlides.png"/>
          <p:cNvPicPr>
            <a:picLocks noChangeAspect="1"/>
          </p:cNvPicPr>
          <p:nvPr/>
        </p:nvPicPr>
        <p:blipFill>
          <a:blip r:embed="rId2"/>
          <a:stretch>
            <a:fillRect/>
          </a:stretch>
        </p:blipFill>
        <p:spPr>
          <a:xfrm>
            <a:off x="150887" y="186645"/>
            <a:ext cx="8827266" cy="6483096"/>
          </a:xfrm>
          <a:prstGeom prst="rect">
            <a:avLst/>
          </a:prstGeom>
        </p:spPr>
      </p:pic>
      <p:sp>
        <p:nvSpPr>
          <p:cNvPr id="2" name="Title 1"/>
          <p:cNvSpPr>
            <a:spLocks noGrp="1"/>
          </p:cNvSpPr>
          <p:nvPr>
            <p:ph type="title"/>
          </p:nvPr>
        </p:nvSpPr>
        <p:spPr/>
        <p:txBody>
          <a:bodyPr/>
          <a:lstStyle/>
          <a:p>
            <a:r>
              <a:rPr lang="en-CA"/>
              <a:t>Click to edit Master title style</a:t>
            </a:r>
            <a:endParaRPr/>
          </a:p>
        </p:txBody>
      </p:sp>
      <p:sp>
        <p:nvSpPr>
          <p:cNvPr id="3" name="Content Placeholder 2"/>
          <p:cNvSpPr>
            <a:spLocks noGrp="1"/>
          </p:cNvSpPr>
          <p:nvPr>
            <p:ph sz="half" idx="1"/>
          </p:nvPr>
        </p:nvSpPr>
        <p:spPr>
          <a:xfrm>
            <a:off x="779462" y="1828801"/>
            <a:ext cx="7585076" cy="2057400"/>
          </a:xfrm>
        </p:spPr>
        <p:txBody>
          <a:bodyPr>
            <a:normAutofit/>
          </a:bodyPr>
          <a:lstStyle>
            <a:lvl1pPr>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CA"/>
              <a:t>Click to edit Master text styles</a:t>
            </a:r>
          </a:p>
          <a:p>
            <a:pPr lvl="1"/>
            <a:r>
              <a:rPr lang="en-CA"/>
              <a:t>Second level</a:t>
            </a:r>
          </a:p>
          <a:p>
            <a:pPr lvl="2"/>
            <a:r>
              <a:rPr lang="en-CA"/>
              <a:t>Third level</a:t>
            </a:r>
          </a:p>
          <a:p>
            <a:pPr lvl="3"/>
            <a:r>
              <a:rPr lang="en-CA"/>
              <a:t>Fourth level</a:t>
            </a:r>
          </a:p>
          <a:p>
            <a:pPr lvl="4"/>
            <a:r>
              <a:rPr lang="en-CA"/>
              <a:t>Fifth level</a:t>
            </a:r>
            <a:endParaRPr dirty="0"/>
          </a:p>
        </p:txBody>
      </p:sp>
      <p:sp>
        <p:nvSpPr>
          <p:cNvPr id="5" name="Date Placeholder 4"/>
          <p:cNvSpPr>
            <a:spLocks noGrp="1"/>
          </p:cNvSpPr>
          <p:nvPr>
            <p:ph type="dt" sz="half" idx="10"/>
          </p:nvPr>
        </p:nvSpPr>
        <p:spPr/>
        <p:txBody>
          <a:bodyPr/>
          <a:lstStyle/>
          <a:p>
            <a:fld id="{D140825E-4A15-4D39-8176-1F07E904CB30}" type="datetimeFigureOut">
              <a:rPr lang="en-US" smtClean="0"/>
              <a:t>4/6/24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E4AAA4-6363-4581-962D-1ACCC2D600C5}" type="slidenum">
              <a:rPr lang="en-US" smtClean="0"/>
              <a:t>‹#›</a:t>
            </a:fld>
            <a:endParaRPr lang="en-US"/>
          </a:p>
        </p:txBody>
      </p:sp>
      <p:sp>
        <p:nvSpPr>
          <p:cNvPr id="10" name="Content Placeholder 2"/>
          <p:cNvSpPr>
            <a:spLocks noGrp="1"/>
          </p:cNvSpPr>
          <p:nvPr>
            <p:ph sz="half" idx="13"/>
          </p:nvPr>
        </p:nvSpPr>
        <p:spPr>
          <a:xfrm>
            <a:off x="779462" y="3991816"/>
            <a:ext cx="7585076" cy="2057400"/>
          </a:xfrm>
        </p:spPr>
        <p:txBody>
          <a:bodyPr>
            <a:normAutofit/>
          </a:bodyPr>
          <a:lstStyle>
            <a:lvl1pPr>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CA"/>
              <a:t>Click to edit Master text styles</a:t>
            </a:r>
          </a:p>
          <a:p>
            <a:pPr lvl="1"/>
            <a:r>
              <a:rPr lang="en-CA"/>
              <a:t>Second level</a:t>
            </a:r>
          </a:p>
          <a:p>
            <a:pPr lvl="2"/>
            <a:r>
              <a:rPr lang="en-CA"/>
              <a:t>Third level</a:t>
            </a:r>
          </a:p>
          <a:p>
            <a:pPr lvl="3"/>
            <a:r>
              <a:rPr lang="en-CA"/>
              <a:t>Fourth level</a:t>
            </a:r>
          </a:p>
          <a:p>
            <a:pPr lvl="4"/>
            <a:r>
              <a:rPr lang="en-CA"/>
              <a:t>Fifth level</a:t>
            </a:r>
            <a:endParaRPr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3 Content">
    <p:spTree>
      <p:nvGrpSpPr>
        <p:cNvPr id="1" name=""/>
        <p:cNvGrpSpPr/>
        <p:nvPr/>
      </p:nvGrpSpPr>
      <p:grpSpPr>
        <a:xfrm>
          <a:off x="0" y="0"/>
          <a:ext cx="0" cy="0"/>
          <a:chOff x="0" y="0"/>
          <a:chExt cx="0" cy="0"/>
        </a:xfrm>
      </p:grpSpPr>
      <p:pic>
        <p:nvPicPr>
          <p:cNvPr id="9" name="Picture 8" descr="Overlay-ContentSlides.png"/>
          <p:cNvPicPr>
            <a:picLocks noChangeAspect="1"/>
          </p:cNvPicPr>
          <p:nvPr/>
        </p:nvPicPr>
        <p:blipFill>
          <a:blip r:embed="rId2"/>
          <a:stretch>
            <a:fillRect/>
          </a:stretch>
        </p:blipFill>
        <p:spPr>
          <a:xfrm>
            <a:off x="150887" y="186645"/>
            <a:ext cx="8827266" cy="6483096"/>
          </a:xfrm>
          <a:prstGeom prst="rect">
            <a:avLst/>
          </a:prstGeom>
        </p:spPr>
      </p:pic>
      <p:sp>
        <p:nvSpPr>
          <p:cNvPr id="2" name="Title 1"/>
          <p:cNvSpPr>
            <a:spLocks noGrp="1"/>
          </p:cNvSpPr>
          <p:nvPr>
            <p:ph type="title"/>
          </p:nvPr>
        </p:nvSpPr>
        <p:spPr/>
        <p:txBody>
          <a:bodyPr/>
          <a:lstStyle/>
          <a:p>
            <a:r>
              <a:rPr lang="en-CA"/>
              <a:t>Click to edit Master title style</a:t>
            </a:r>
            <a:endParaRPr/>
          </a:p>
        </p:txBody>
      </p:sp>
      <p:sp>
        <p:nvSpPr>
          <p:cNvPr id="3" name="Content Placeholder 2"/>
          <p:cNvSpPr>
            <a:spLocks noGrp="1"/>
          </p:cNvSpPr>
          <p:nvPr>
            <p:ph sz="half" idx="1"/>
          </p:nvPr>
        </p:nvSpPr>
        <p:spPr>
          <a:xfrm>
            <a:off x="4710953" y="1828801"/>
            <a:ext cx="3657600" cy="2057400"/>
          </a:xfrm>
        </p:spPr>
        <p:txBody>
          <a:bodyPr>
            <a:normAutofit/>
          </a:bodyPr>
          <a:lstStyle>
            <a:lvl1pPr>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CA"/>
              <a:t>Click to edit Master text styles</a:t>
            </a:r>
          </a:p>
          <a:p>
            <a:pPr lvl="1"/>
            <a:r>
              <a:rPr lang="en-CA"/>
              <a:t>Second level</a:t>
            </a:r>
          </a:p>
          <a:p>
            <a:pPr lvl="2"/>
            <a:r>
              <a:rPr lang="en-CA"/>
              <a:t>Third level</a:t>
            </a:r>
          </a:p>
          <a:p>
            <a:pPr lvl="3"/>
            <a:r>
              <a:rPr lang="en-CA"/>
              <a:t>Fourth level</a:t>
            </a:r>
          </a:p>
          <a:p>
            <a:pPr lvl="4"/>
            <a:r>
              <a:rPr lang="en-CA"/>
              <a:t>Fifth level</a:t>
            </a:r>
            <a:endParaRPr dirty="0"/>
          </a:p>
        </p:txBody>
      </p:sp>
      <p:sp>
        <p:nvSpPr>
          <p:cNvPr id="5" name="Date Placeholder 4"/>
          <p:cNvSpPr>
            <a:spLocks noGrp="1"/>
          </p:cNvSpPr>
          <p:nvPr>
            <p:ph type="dt" sz="half" idx="10"/>
          </p:nvPr>
        </p:nvSpPr>
        <p:spPr/>
        <p:txBody>
          <a:bodyPr/>
          <a:lstStyle/>
          <a:p>
            <a:fld id="{D140825E-4A15-4D39-8176-1F07E904CB30}" type="datetimeFigureOut">
              <a:rPr lang="en-US" smtClean="0"/>
              <a:t>4/6/24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E4AAA4-6363-4581-962D-1ACCC2D600C5}" type="slidenum">
              <a:rPr lang="en-US" smtClean="0"/>
              <a:t>‹#›</a:t>
            </a:fld>
            <a:endParaRPr lang="en-US"/>
          </a:p>
        </p:txBody>
      </p:sp>
      <p:sp>
        <p:nvSpPr>
          <p:cNvPr id="10" name="Content Placeholder 2"/>
          <p:cNvSpPr>
            <a:spLocks noGrp="1"/>
          </p:cNvSpPr>
          <p:nvPr>
            <p:ph sz="half" idx="13"/>
          </p:nvPr>
        </p:nvSpPr>
        <p:spPr>
          <a:xfrm>
            <a:off x="4710953" y="3991816"/>
            <a:ext cx="3657600" cy="2057400"/>
          </a:xfrm>
        </p:spPr>
        <p:txBody>
          <a:bodyPr>
            <a:normAutofit/>
          </a:bodyPr>
          <a:lstStyle>
            <a:lvl1pPr>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CA"/>
              <a:t>Click to edit Master text styles</a:t>
            </a:r>
          </a:p>
          <a:p>
            <a:pPr lvl="1"/>
            <a:r>
              <a:rPr lang="en-CA"/>
              <a:t>Second level</a:t>
            </a:r>
          </a:p>
          <a:p>
            <a:pPr lvl="2"/>
            <a:r>
              <a:rPr lang="en-CA"/>
              <a:t>Third level</a:t>
            </a:r>
          </a:p>
          <a:p>
            <a:pPr lvl="3"/>
            <a:r>
              <a:rPr lang="en-CA"/>
              <a:t>Fourth level</a:t>
            </a:r>
          </a:p>
          <a:p>
            <a:pPr lvl="4"/>
            <a:r>
              <a:rPr lang="en-CA"/>
              <a:t>Fifth level</a:t>
            </a:r>
            <a:endParaRPr dirty="0"/>
          </a:p>
        </p:txBody>
      </p:sp>
      <p:sp>
        <p:nvSpPr>
          <p:cNvPr id="11" name="Content Placeholder 2"/>
          <p:cNvSpPr>
            <a:spLocks noGrp="1"/>
          </p:cNvSpPr>
          <p:nvPr>
            <p:ph sz="half" idx="14"/>
          </p:nvPr>
        </p:nvSpPr>
        <p:spPr>
          <a:xfrm>
            <a:off x="779462" y="1828800"/>
            <a:ext cx="3657600" cy="4219575"/>
          </a:xfrm>
        </p:spPr>
        <p:txBody>
          <a:bodyPr>
            <a:normAutofit/>
          </a:bodyPr>
          <a:lstStyle>
            <a:lvl1pPr>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CA"/>
              <a:t>Click to edit Master text styles</a:t>
            </a:r>
          </a:p>
          <a:p>
            <a:pPr lvl="1"/>
            <a:r>
              <a:rPr lang="en-CA"/>
              <a:t>Second level</a:t>
            </a:r>
          </a:p>
          <a:p>
            <a:pPr lvl="2"/>
            <a:r>
              <a:rPr lang="en-CA"/>
              <a:t>Third level</a:t>
            </a:r>
          </a:p>
          <a:p>
            <a:pPr lvl="3"/>
            <a:r>
              <a:rPr lang="en-CA"/>
              <a:t>Fourth level</a:t>
            </a:r>
          </a:p>
          <a:p>
            <a:pPr lvl="4"/>
            <a:r>
              <a:rPr lang="en-CA"/>
              <a:t>Fifth level</a:t>
            </a:r>
            <a:endParaRPr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4 Content">
    <p:spTree>
      <p:nvGrpSpPr>
        <p:cNvPr id="1" name=""/>
        <p:cNvGrpSpPr/>
        <p:nvPr/>
      </p:nvGrpSpPr>
      <p:grpSpPr>
        <a:xfrm>
          <a:off x="0" y="0"/>
          <a:ext cx="0" cy="0"/>
          <a:chOff x="0" y="0"/>
          <a:chExt cx="0" cy="0"/>
        </a:xfrm>
      </p:grpSpPr>
      <p:pic>
        <p:nvPicPr>
          <p:cNvPr id="9" name="Picture 8" descr="Overlay-ContentSlides.png"/>
          <p:cNvPicPr>
            <a:picLocks noChangeAspect="1"/>
          </p:cNvPicPr>
          <p:nvPr/>
        </p:nvPicPr>
        <p:blipFill>
          <a:blip r:embed="rId2"/>
          <a:stretch>
            <a:fillRect/>
          </a:stretch>
        </p:blipFill>
        <p:spPr>
          <a:xfrm>
            <a:off x="150887" y="186645"/>
            <a:ext cx="8827266" cy="6483096"/>
          </a:xfrm>
          <a:prstGeom prst="rect">
            <a:avLst/>
          </a:prstGeom>
        </p:spPr>
      </p:pic>
      <p:sp>
        <p:nvSpPr>
          <p:cNvPr id="2" name="Title 1"/>
          <p:cNvSpPr>
            <a:spLocks noGrp="1"/>
          </p:cNvSpPr>
          <p:nvPr>
            <p:ph type="title"/>
          </p:nvPr>
        </p:nvSpPr>
        <p:spPr/>
        <p:txBody>
          <a:bodyPr/>
          <a:lstStyle/>
          <a:p>
            <a:r>
              <a:rPr lang="en-CA"/>
              <a:t>Click to edit Master title style</a:t>
            </a:r>
            <a:endParaRPr/>
          </a:p>
        </p:txBody>
      </p:sp>
      <p:sp>
        <p:nvSpPr>
          <p:cNvPr id="5" name="Date Placeholder 4"/>
          <p:cNvSpPr>
            <a:spLocks noGrp="1"/>
          </p:cNvSpPr>
          <p:nvPr>
            <p:ph type="dt" sz="half" idx="10"/>
          </p:nvPr>
        </p:nvSpPr>
        <p:spPr/>
        <p:txBody>
          <a:bodyPr/>
          <a:lstStyle/>
          <a:p>
            <a:fld id="{D140825E-4A15-4D39-8176-1F07E904CB30}" type="datetimeFigureOut">
              <a:rPr lang="en-US" smtClean="0"/>
              <a:t>4/6/24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E4AAA4-6363-4581-962D-1ACCC2D600C5}" type="slidenum">
              <a:rPr lang="en-US" smtClean="0"/>
              <a:t>‹#›</a:t>
            </a:fld>
            <a:endParaRPr lang="en-US"/>
          </a:p>
        </p:txBody>
      </p:sp>
      <p:sp>
        <p:nvSpPr>
          <p:cNvPr id="12" name="Content Placeholder 2"/>
          <p:cNvSpPr>
            <a:spLocks noGrp="1"/>
          </p:cNvSpPr>
          <p:nvPr>
            <p:ph sz="half" idx="14"/>
          </p:nvPr>
        </p:nvSpPr>
        <p:spPr>
          <a:xfrm>
            <a:off x="779463" y="1828801"/>
            <a:ext cx="3657600" cy="2057400"/>
          </a:xfrm>
        </p:spPr>
        <p:txBody>
          <a:bodyPr>
            <a:normAutofit/>
          </a:bodyPr>
          <a:lstStyle>
            <a:lvl1pPr>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CA"/>
              <a:t>Click to edit Master text styles</a:t>
            </a:r>
          </a:p>
          <a:p>
            <a:pPr lvl="1"/>
            <a:r>
              <a:rPr lang="en-CA"/>
              <a:t>Second level</a:t>
            </a:r>
          </a:p>
          <a:p>
            <a:pPr lvl="2"/>
            <a:r>
              <a:rPr lang="en-CA"/>
              <a:t>Third level</a:t>
            </a:r>
          </a:p>
          <a:p>
            <a:pPr lvl="3"/>
            <a:r>
              <a:rPr lang="en-CA"/>
              <a:t>Fourth level</a:t>
            </a:r>
          </a:p>
          <a:p>
            <a:pPr lvl="4"/>
            <a:r>
              <a:rPr lang="en-CA"/>
              <a:t>Fifth level</a:t>
            </a:r>
            <a:endParaRPr dirty="0"/>
          </a:p>
        </p:txBody>
      </p:sp>
      <p:sp>
        <p:nvSpPr>
          <p:cNvPr id="13" name="Content Placeholder 2"/>
          <p:cNvSpPr>
            <a:spLocks noGrp="1"/>
          </p:cNvSpPr>
          <p:nvPr>
            <p:ph sz="half" idx="15"/>
          </p:nvPr>
        </p:nvSpPr>
        <p:spPr>
          <a:xfrm>
            <a:off x="779463" y="3991816"/>
            <a:ext cx="3657600" cy="2057400"/>
          </a:xfrm>
        </p:spPr>
        <p:txBody>
          <a:bodyPr>
            <a:normAutofit/>
          </a:bodyPr>
          <a:lstStyle>
            <a:lvl1pPr>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CA"/>
              <a:t>Click to edit Master text styles</a:t>
            </a:r>
          </a:p>
          <a:p>
            <a:pPr lvl="1"/>
            <a:r>
              <a:rPr lang="en-CA"/>
              <a:t>Second level</a:t>
            </a:r>
          </a:p>
          <a:p>
            <a:pPr lvl="2"/>
            <a:r>
              <a:rPr lang="en-CA"/>
              <a:t>Third level</a:t>
            </a:r>
          </a:p>
          <a:p>
            <a:pPr lvl="3"/>
            <a:r>
              <a:rPr lang="en-CA"/>
              <a:t>Fourth level</a:t>
            </a:r>
          </a:p>
          <a:p>
            <a:pPr lvl="4"/>
            <a:r>
              <a:rPr lang="en-CA"/>
              <a:t>Fifth level</a:t>
            </a:r>
            <a:endParaRPr dirty="0"/>
          </a:p>
        </p:txBody>
      </p:sp>
      <p:sp>
        <p:nvSpPr>
          <p:cNvPr id="14" name="Content Placeholder 2"/>
          <p:cNvSpPr>
            <a:spLocks noGrp="1"/>
          </p:cNvSpPr>
          <p:nvPr>
            <p:ph sz="half" idx="1"/>
          </p:nvPr>
        </p:nvSpPr>
        <p:spPr>
          <a:xfrm>
            <a:off x="4710953" y="1828801"/>
            <a:ext cx="3657600" cy="2057400"/>
          </a:xfrm>
        </p:spPr>
        <p:txBody>
          <a:bodyPr>
            <a:normAutofit/>
          </a:bodyPr>
          <a:lstStyle>
            <a:lvl1pPr>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CA"/>
              <a:t>Click to edit Master text styles</a:t>
            </a:r>
          </a:p>
          <a:p>
            <a:pPr lvl="1"/>
            <a:r>
              <a:rPr lang="en-CA"/>
              <a:t>Second level</a:t>
            </a:r>
          </a:p>
          <a:p>
            <a:pPr lvl="2"/>
            <a:r>
              <a:rPr lang="en-CA"/>
              <a:t>Third level</a:t>
            </a:r>
          </a:p>
          <a:p>
            <a:pPr lvl="3"/>
            <a:r>
              <a:rPr lang="en-CA"/>
              <a:t>Fourth level</a:t>
            </a:r>
          </a:p>
          <a:p>
            <a:pPr lvl="4"/>
            <a:r>
              <a:rPr lang="en-CA"/>
              <a:t>Fifth level</a:t>
            </a:r>
            <a:endParaRPr dirty="0"/>
          </a:p>
        </p:txBody>
      </p:sp>
      <p:sp>
        <p:nvSpPr>
          <p:cNvPr id="15" name="Content Placeholder 2"/>
          <p:cNvSpPr>
            <a:spLocks noGrp="1"/>
          </p:cNvSpPr>
          <p:nvPr>
            <p:ph sz="half" idx="13"/>
          </p:nvPr>
        </p:nvSpPr>
        <p:spPr>
          <a:xfrm>
            <a:off x="4710953" y="3991816"/>
            <a:ext cx="3657600" cy="2057400"/>
          </a:xfrm>
        </p:spPr>
        <p:txBody>
          <a:bodyPr>
            <a:normAutofit/>
          </a:bodyPr>
          <a:lstStyle>
            <a:lvl1pPr>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CA"/>
              <a:t>Click to edit Master text styles</a:t>
            </a:r>
          </a:p>
          <a:p>
            <a:pPr lvl="1"/>
            <a:r>
              <a:rPr lang="en-CA"/>
              <a:t>Second level</a:t>
            </a:r>
          </a:p>
          <a:p>
            <a:pPr lvl="2"/>
            <a:r>
              <a:rPr lang="en-CA"/>
              <a:t>Third level</a:t>
            </a:r>
          </a:p>
          <a:p>
            <a:pPr lvl="3"/>
            <a:r>
              <a:rPr lang="en-CA"/>
              <a:t>Fourth level</a:t>
            </a:r>
          </a:p>
          <a:p>
            <a:pPr lvl="4"/>
            <a:r>
              <a:rPr lang="en-CA"/>
              <a:t>Fifth level</a:t>
            </a:r>
            <a:endParaRPr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pic>
        <p:nvPicPr>
          <p:cNvPr id="6" name="Picture 5" descr="Overlay-ContentSlides.png"/>
          <p:cNvPicPr>
            <a:picLocks noChangeAspect="1"/>
          </p:cNvPicPr>
          <p:nvPr/>
        </p:nvPicPr>
        <p:blipFill>
          <a:blip r:embed="rId2"/>
          <a:stretch>
            <a:fillRect/>
          </a:stretch>
        </p:blipFill>
        <p:spPr>
          <a:xfrm>
            <a:off x="150887" y="186645"/>
            <a:ext cx="8827266" cy="6483096"/>
          </a:xfrm>
          <a:prstGeom prst="rect">
            <a:avLst/>
          </a:prstGeom>
        </p:spPr>
      </p:pic>
      <p:sp>
        <p:nvSpPr>
          <p:cNvPr id="2" name="Title 1"/>
          <p:cNvSpPr>
            <a:spLocks noGrp="1"/>
          </p:cNvSpPr>
          <p:nvPr>
            <p:ph type="title"/>
          </p:nvPr>
        </p:nvSpPr>
        <p:spPr/>
        <p:txBody>
          <a:bodyPr/>
          <a:lstStyle/>
          <a:p>
            <a:r>
              <a:rPr lang="en-CA"/>
              <a:t>Click to edit Master title style</a:t>
            </a:r>
            <a:endParaRPr/>
          </a:p>
        </p:txBody>
      </p:sp>
      <p:sp>
        <p:nvSpPr>
          <p:cNvPr id="3" name="Date Placeholder 2"/>
          <p:cNvSpPr>
            <a:spLocks noGrp="1"/>
          </p:cNvSpPr>
          <p:nvPr>
            <p:ph type="dt" sz="half" idx="10"/>
          </p:nvPr>
        </p:nvSpPr>
        <p:spPr/>
        <p:txBody>
          <a:bodyPr/>
          <a:lstStyle/>
          <a:p>
            <a:fld id="{D140825E-4A15-4D39-8176-1F07E904CB30}" type="datetimeFigureOut">
              <a:rPr lang="en-US" smtClean="0"/>
              <a:t>4/6/24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3E4AAA4-6363-4581-962D-1ACCC2D600C5}"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8" name="Round Diagonal Corner Rectangle 7"/>
          <p:cNvSpPr/>
          <p:nvPr/>
        </p:nvSpPr>
        <p:spPr>
          <a:xfrm>
            <a:off x="189707" y="189707"/>
            <a:ext cx="8764587" cy="6478587"/>
          </a:xfrm>
          <a:prstGeom prst="round2DiagRect">
            <a:avLst>
              <a:gd name="adj1" fmla="val 9416"/>
              <a:gd name="adj2" fmla="val 0"/>
            </a:avLst>
          </a:prstGeom>
          <a:gradFill>
            <a:gsLst>
              <a:gs pos="17000">
                <a:schemeClr val="bg2"/>
              </a:gs>
              <a:gs pos="100000">
                <a:schemeClr val="tx2"/>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Placeholder 1"/>
          <p:cNvSpPr>
            <a:spLocks noGrp="1"/>
          </p:cNvSpPr>
          <p:nvPr>
            <p:ph type="title"/>
          </p:nvPr>
        </p:nvSpPr>
        <p:spPr>
          <a:xfrm>
            <a:off x="779463" y="381000"/>
            <a:ext cx="7583487" cy="1044388"/>
          </a:xfrm>
          <a:prstGeom prst="rect">
            <a:avLst/>
          </a:prstGeom>
        </p:spPr>
        <p:txBody>
          <a:bodyPr vert="horz" lIns="91440" tIns="45720" rIns="91440" bIns="45720" rtlCol="0" anchor="b" anchorCtr="0">
            <a:noAutofit/>
          </a:bodyPr>
          <a:lstStyle/>
          <a:p>
            <a:r>
              <a:rPr lang="en-CA"/>
              <a:t>Click to edit Master title style</a:t>
            </a:r>
            <a:endParaRPr/>
          </a:p>
        </p:txBody>
      </p:sp>
      <p:sp>
        <p:nvSpPr>
          <p:cNvPr id="3" name="Text Placeholder 2"/>
          <p:cNvSpPr>
            <a:spLocks noGrp="1"/>
          </p:cNvSpPr>
          <p:nvPr>
            <p:ph type="body" idx="1"/>
          </p:nvPr>
        </p:nvSpPr>
        <p:spPr>
          <a:xfrm>
            <a:off x="779463" y="1828800"/>
            <a:ext cx="7583487" cy="4208930"/>
          </a:xfrm>
          <a:prstGeom prst="rect">
            <a:avLst/>
          </a:prstGeom>
        </p:spPr>
        <p:txBody>
          <a:bodyPr vert="horz" lIns="91440" tIns="45720" rIns="91440" bIns="45720" rtlCol="0">
            <a:normAutofit/>
          </a:bodyPr>
          <a:lstStyle/>
          <a:p>
            <a:pPr lvl="0"/>
            <a:r>
              <a:rPr lang="en-CA"/>
              <a:t>Click to edit Master text styles</a:t>
            </a:r>
          </a:p>
          <a:p>
            <a:pPr lvl="1"/>
            <a:r>
              <a:rPr lang="en-CA"/>
              <a:t>Second level</a:t>
            </a:r>
          </a:p>
          <a:p>
            <a:pPr lvl="2"/>
            <a:r>
              <a:rPr lang="en-CA"/>
              <a:t>Third level</a:t>
            </a:r>
          </a:p>
          <a:p>
            <a:pPr lvl="3"/>
            <a:r>
              <a:rPr lang="en-CA"/>
              <a:t>Fourth level</a:t>
            </a:r>
          </a:p>
          <a:p>
            <a:pPr lvl="4"/>
            <a:r>
              <a:rPr lang="en-CA"/>
              <a:t>Fifth level</a:t>
            </a:r>
            <a:endParaRPr dirty="0"/>
          </a:p>
        </p:txBody>
      </p:sp>
      <p:sp>
        <p:nvSpPr>
          <p:cNvPr id="4" name="Date Placeholder 3"/>
          <p:cNvSpPr>
            <a:spLocks noGrp="1"/>
          </p:cNvSpPr>
          <p:nvPr>
            <p:ph type="dt" sz="half" idx="2"/>
          </p:nvPr>
        </p:nvSpPr>
        <p:spPr>
          <a:xfrm>
            <a:off x="381000" y="6288741"/>
            <a:ext cx="1887537" cy="365125"/>
          </a:xfrm>
          <a:prstGeom prst="rect">
            <a:avLst/>
          </a:prstGeom>
        </p:spPr>
        <p:txBody>
          <a:bodyPr vert="horz" lIns="91440" tIns="45720" rIns="91440" bIns="45720" rtlCol="0" anchor="ctr"/>
          <a:lstStyle>
            <a:lvl1pPr algn="l">
              <a:defRPr sz="1200">
                <a:solidFill>
                  <a:schemeClr val="bg2"/>
                </a:solidFill>
              </a:defRPr>
            </a:lvl1pPr>
          </a:lstStyle>
          <a:p>
            <a:fld id="{D140825E-4A15-4D39-8176-1F07E904CB30}" type="datetimeFigureOut">
              <a:rPr lang="en-US" smtClean="0"/>
              <a:t>4/6/24</a:t>
            </a:fld>
            <a:endParaRPr lang="en-US"/>
          </a:p>
        </p:txBody>
      </p:sp>
      <p:sp>
        <p:nvSpPr>
          <p:cNvPr id="5" name="Footer Placeholder 4"/>
          <p:cNvSpPr>
            <a:spLocks noGrp="1"/>
          </p:cNvSpPr>
          <p:nvPr>
            <p:ph type="ftr" sz="quarter" idx="3"/>
          </p:nvPr>
        </p:nvSpPr>
        <p:spPr>
          <a:xfrm>
            <a:off x="3304615" y="6288741"/>
            <a:ext cx="5238750" cy="365125"/>
          </a:xfrm>
          <a:prstGeom prst="rect">
            <a:avLst/>
          </a:prstGeom>
        </p:spPr>
        <p:txBody>
          <a:bodyPr vert="horz" lIns="91440" tIns="45720" rIns="91440" bIns="45720" rtlCol="0" anchor="ctr"/>
          <a:lstStyle>
            <a:lvl1pPr algn="r">
              <a:defRPr sz="1200">
                <a:solidFill>
                  <a:schemeClr val="bg2"/>
                </a:solidFill>
              </a:defRPr>
            </a:lvl1pPr>
          </a:lstStyle>
          <a:p>
            <a:endParaRPr lang="en-US"/>
          </a:p>
        </p:txBody>
      </p:sp>
      <p:sp>
        <p:nvSpPr>
          <p:cNvPr id="6" name="Slide Number Placeholder 5"/>
          <p:cNvSpPr>
            <a:spLocks noGrp="1"/>
          </p:cNvSpPr>
          <p:nvPr>
            <p:ph type="sldNum" sz="quarter" idx="4"/>
          </p:nvPr>
        </p:nvSpPr>
        <p:spPr>
          <a:xfrm>
            <a:off x="8404411" y="219635"/>
            <a:ext cx="493059" cy="365125"/>
          </a:xfrm>
          <a:prstGeom prst="rect">
            <a:avLst/>
          </a:prstGeom>
        </p:spPr>
        <p:txBody>
          <a:bodyPr vert="horz" lIns="91440" tIns="45720" rIns="91440" bIns="45720" rtlCol="0" anchor="ctr"/>
          <a:lstStyle>
            <a:lvl1pPr algn="r">
              <a:defRPr sz="1200">
                <a:solidFill>
                  <a:schemeClr val="tx2"/>
                </a:solidFill>
              </a:defRPr>
            </a:lvl1pPr>
          </a:lstStyle>
          <a:p>
            <a:fld id="{93E4AAA4-6363-4581-962D-1ACCC2D600C5}"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914400" rtl="0" eaLnBrk="1" latinLnBrk="0" hangingPunct="1">
        <a:spcBef>
          <a:spcPct val="0"/>
        </a:spcBef>
        <a:buNone/>
        <a:defRPr sz="3800" kern="1200">
          <a:solidFill>
            <a:schemeClr val="bg1"/>
          </a:solidFill>
          <a:latin typeface="+mj-lt"/>
          <a:ea typeface="+mj-ea"/>
          <a:cs typeface="+mj-cs"/>
        </a:defRPr>
      </a:lvl1pPr>
    </p:titleStyle>
    <p:bodyStyle>
      <a:lvl1pPr marL="282575" indent="-282575" algn="l" defTabSz="914400" rtl="0" eaLnBrk="1" latinLnBrk="0" hangingPunct="1">
        <a:spcBef>
          <a:spcPts val="2000"/>
        </a:spcBef>
        <a:buFont typeface="Wingdings 2" pitchFamily="18" charset="2"/>
        <a:buChar char=""/>
        <a:defRPr sz="2200" kern="1200">
          <a:solidFill>
            <a:schemeClr val="bg1"/>
          </a:solidFill>
          <a:latin typeface="+mn-lt"/>
          <a:ea typeface="+mn-ea"/>
          <a:cs typeface="+mn-cs"/>
        </a:defRPr>
      </a:lvl1pPr>
      <a:lvl2pPr marL="577850" indent="-295275" algn="l" defTabSz="914400" rtl="0" eaLnBrk="1" latinLnBrk="0" hangingPunct="1">
        <a:spcBef>
          <a:spcPts val="600"/>
        </a:spcBef>
        <a:buFont typeface="Wingdings 2" pitchFamily="18" charset="2"/>
        <a:buChar char=""/>
        <a:defRPr sz="2000" kern="1200">
          <a:solidFill>
            <a:schemeClr val="bg1"/>
          </a:solidFill>
          <a:latin typeface="+mn-lt"/>
          <a:ea typeface="+mn-ea"/>
          <a:cs typeface="+mn-cs"/>
        </a:defRPr>
      </a:lvl2pPr>
      <a:lvl3pPr marL="860425" indent="-282575" algn="l" defTabSz="914400" rtl="0" eaLnBrk="1" latinLnBrk="0" hangingPunct="1">
        <a:spcBef>
          <a:spcPts val="600"/>
        </a:spcBef>
        <a:buFont typeface="Wingdings 2" pitchFamily="18" charset="2"/>
        <a:buChar char=""/>
        <a:defRPr sz="1800" kern="1200">
          <a:solidFill>
            <a:schemeClr val="bg1"/>
          </a:solidFill>
          <a:latin typeface="+mn-lt"/>
          <a:ea typeface="+mn-ea"/>
          <a:cs typeface="+mn-cs"/>
        </a:defRPr>
      </a:lvl3pPr>
      <a:lvl4pPr marL="1143000" indent="-282575" algn="l" defTabSz="914400" rtl="0" eaLnBrk="1" latinLnBrk="0" hangingPunct="1">
        <a:spcBef>
          <a:spcPts val="600"/>
        </a:spcBef>
        <a:buFont typeface="Wingdings 2" pitchFamily="18" charset="2"/>
        <a:buChar char=""/>
        <a:defRPr sz="1800" kern="1200">
          <a:solidFill>
            <a:schemeClr val="bg1"/>
          </a:solidFill>
          <a:latin typeface="+mn-lt"/>
          <a:ea typeface="+mn-ea"/>
          <a:cs typeface="+mn-cs"/>
        </a:defRPr>
      </a:lvl4pPr>
      <a:lvl5pPr marL="1425575" indent="-282575" algn="l" defTabSz="914400" rtl="0" eaLnBrk="1" latinLnBrk="0" hangingPunct="1">
        <a:spcBef>
          <a:spcPts val="600"/>
        </a:spcBef>
        <a:buFont typeface="Wingdings 2" pitchFamily="18" charset="2"/>
        <a:buChar char=""/>
        <a:defRPr sz="1800" kern="1200">
          <a:solidFill>
            <a:schemeClr val="bg1"/>
          </a:solidFill>
          <a:latin typeface="+mn-lt"/>
          <a:ea typeface="+mn-ea"/>
          <a:cs typeface="+mn-cs"/>
        </a:defRPr>
      </a:lvl5pPr>
      <a:lvl6pPr marL="1711325" indent="-288925" algn="l" defTabSz="914400" rtl="0" eaLnBrk="1" latinLnBrk="0" hangingPunct="1">
        <a:spcBef>
          <a:spcPct val="20000"/>
        </a:spcBef>
        <a:buFont typeface="Wingdings 2" pitchFamily="18" charset="2"/>
        <a:buChar char=""/>
        <a:defRPr lang="en-US" sz="1800" kern="1200" dirty="0" smtClean="0">
          <a:solidFill>
            <a:schemeClr val="bg1"/>
          </a:solidFill>
          <a:latin typeface="+mn-lt"/>
          <a:ea typeface="+mn-ea"/>
          <a:cs typeface="+mn-cs"/>
        </a:defRPr>
      </a:lvl6pPr>
      <a:lvl7pPr marL="2000250" indent="-288925" algn="l" defTabSz="914400" rtl="0" eaLnBrk="1" latinLnBrk="0" hangingPunct="1">
        <a:spcBef>
          <a:spcPct val="20000"/>
        </a:spcBef>
        <a:buFont typeface="Wingdings 2" pitchFamily="18" charset="2"/>
        <a:buChar char=""/>
        <a:defRPr lang="en-US" sz="1800" kern="1200" dirty="0" smtClean="0">
          <a:solidFill>
            <a:schemeClr val="bg1"/>
          </a:solidFill>
          <a:latin typeface="+mn-lt"/>
          <a:ea typeface="+mn-ea"/>
          <a:cs typeface="+mn-cs"/>
        </a:defRPr>
      </a:lvl7pPr>
      <a:lvl8pPr marL="2290763" indent="-288925" algn="l" defTabSz="914400" rtl="0" eaLnBrk="1" latinLnBrk="0" hangingPunct="1">
        <a:spcBef>
          <a:spcPct val="20000"/>
        </a:spcBef>
        <a:buFont typeface="Wingdings 2" pitchFamily="18" charset="2"/>
        <a:buChar char=""/>
        <a:defRPr lang="en-US" sz="1800" kern="1200" dirty="0" smtClean="0">
          <a:solidFill>
            <a:schemeClr val="bg1"/>
          </a:solidFill>
          <a:latin typeface="+mn-lt"/>
          <a:ea typeface="+mn-ea"/>
          <a:cs typeface="+mn-cs"/>
        </a:defRPr>
      </a:lvl8pPr>
      <a:lvl9pPr marL="2571750" indent="-288925" algn="l" defTabSz="914400" rtl="0" eaLnBrk="1" latinLnBrk="0" hangingPunct="1">
        <a:spcBef>
          <a:spcPct val="20000"/>
        </a:spcBef>
        <a:buFont typeface="Wingdings 2" pitchFamily="18" charset="2"/>
        <a:buChar char=""/>
        <a:defRPr lang="en-US" sz="1800" kern="1200" dirty="0">
          <a:solidFill>
            <a:schemeClr val="bg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9.jp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32080" y="1950721"/>
            <a:ext cx="8829040" cy="2560320"/>
          </a:xfrm>
        </p:spPr>
        <p:txBody>
          <a:bodyPr/>
          <a:lstStyle/>
          <a:p>
            <a:pPr algn="ctr"/>
            <a:br>
              <a:rPr lang="en-US" dirty="0"/>
            </a:br>
            <a:br>
              <a:rPr lang="en-US" dirty="0"/>
            </a:br>
            <a:r>
              <a:rPr lang="en-US" dirty="0"/>
              <a:t>The Christian </a:t>
            </a:r>
            <a:br>
              <a:rPr lang="en-US" dirty="0"/>
            </a:br>
            <a:r>
              <a:rPr lang="en-US" dirty="0"/>
              <a:t>and </a:t>
            </a:r>
            <a:br>
              <a:rPr lang="en-US" dirty="0"/>
            </a:br>
            <a:r>
              <a:rPr lang="en-US" dirty="0"/>
              <a:t>Psychological Health</a:t>
            </a:r>
          </a:p>
        </p:txBody>
      </p:sp>
      <p:sp>
        <p:nvSpPr>
          <p:cNvPr id="3" name="Subtitle 2"/>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12217331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9" presetClass="entr" presetSubtype="1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0" fill="hold"/>
                                        <p:tgtEl>
                                          <p:spTgt spid="2"/>
                                        </p:tgtEl>
                                        <p:attrNameLst>
                                          <p:attrName>ppt_w</p:attrName>
                                        </p:attrNameLst>
                                      </p:cBhvr>
                                      <p:tavLst>
                                        <p:tav tm="0" fmla="#ppt_w*sin(2.5*pi*$)">
                                          <p:val>
                                            <p:fltVal val="0"/>
                                          </p:val>
                                        </p:tav>
                                        <p:tav tm="100000">
                                          <p:val>
                                            <p:fltVal val="1"/>
                                          </p:val>
                                        </p:tav>
                                      </p:tavLst>
                                    </p:anim>
                                    <p:anim calcmode="lin" valueType="num">
                                      <p:cBhvr>
                                        <p:cTn id="8" dur="5000" fill="hold"/>
                                        <p:tgtEl>
                                          <p:spTgt spid="2"/>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III. Psychological Needs</a:t>
            </a:r>
          </a:p>
        </p:txBody>
      </p:sp>
      <p:sp>
        <p:nvSpPr>
          <p:cNvPr id="3" name="Content Placeholder 2"/>
          <p:cNvSpPr>
            <a:spLocks noGrp="1"/>
          </p:cNvSpPr>
          <p:nvPr>
            <p:ph idx="1"/>
          </p:nvPr>
        </p:nvSpPr>
        <p:spPr>
          <a:xfrm>
            <a:off x="203200" y="1828800"/>
            <a:ext cx="8768079" cy="4836160"/>
          </a:xfrm>
        </p:spPr>
        <p:txBody>
          <a:bodyPr>
            <a:normAutofit/>
          </a:bodyPr>
          <a:lstStyle/>
          <a:p>
            <a:pPr marL="0" indent="0">
              <a:buNone/>
            </a:pPr>
            <a:r>
              <a:rPr lang="en-US" dirty="0"/>
              <a:t>1. What are Psychological Needs?</a:t>
            </a:r>
          </a:p>
          <a:p>
            <a:pPr marL="0" indent="0">
              <a:buNone/>
            </a:pPr>
            <a:r>
              <a:rPr lang="en-US" dirty="0"/>
              <a:t>Psychological needs are the innate and universal needs, that must be satisfied for people to develop and function in healthy or optimal ways. </a:t>
            </a:r>
          </a:p>
          <a:p>
            <a:pPr marL="0" indent="0">
              <a:buNone/>
            </a:pPr>
            <a:r>
              <a:rPr lang="en-US" dirty="0"/>
              <a:t>2. They Include:</a:t>
            </a:r>
          </a:p>
          <a:p>
            <a:pPr marL="0" indent="0">
              <a:buNone/>
            </a:pPr>
            <a:r>
              <a:rPr lang="en-US" dirty="0"/>
              <a:t>compassion, attention, strength, trust, self-esteem, and companionship.</a:t>
            </a:r>
          </a:p>
        </p:txBody>
      </p:sp>
    </p:spTree>
    <p:extLst>
      <p:ext uri="{BB962C8B-B14F-4D97-AF65-F5344CB8AC3E}">
        <p14:creationId xmlns:p14="http://schemas.microsoft.com/office/powerpoint/2010/main" val="22075160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0"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800" decel="100000"/>
                                        <p:tgtEl>
                                          <p:spTgt spid="2"/>
                                        </p:tgtEl>
                                      </p:cBhvr>
                                    </p:animEffect>
                                    <p:anim calcmode="lin" valueType="num">
                                      <p:cBhvr>
                                        <p:cTn id="8" dur="800" decel="100000" fill="hold"/>
                                        <p:tgtEl>
                                          <p:spTgt spid="2"/>
                                        </p:tgtEl>
                                        <p:attrNameLst>
                                          <p:attrName>style.rotation</p:attrName>
                                        </p:attrNameLst>
                                      </p:cBhvr>
                                      <p:tavLst>
                                        <p:tav tm="0">
                                          <p:val>
                                            <p:fltVal val="-90"/>
                                          </p:val>
                                        </p:tav>
                                        <p:tav tm="100000">
                                          <p:val>
                                            <p:fltVal val="0"/>
                                          </p:val>
                                        </p:tav>
                                      </p:tavLst>
                                    </p:anim>
                                    <p:anim calcmode="lin" valueType="num">
                                      <p:cBhvr>
                                        <p:cTn id="9" dur="800" decel="100000" fill="hold"/>
                                        <p:tgtEl>
                                          <p:spTgt spid="2"/>
                                        </p:tgtEl>
                                        <p:attrNameLst>
                                          <p:attrName>ppt_x</p:attrName>
                                        </p:attrNameLst>
                                      </p:cBhvr>
                                      <p:tavLst>
                                        <p:tav tm="0">
                                          <p:val>
                                            <p:strVal val="#ppt_x+0.4"/>
                                          </p:val>
                                        </p:tav>
                                        <p:tav tm="100000">
                                          <p:val>
                                            <p:strVal val="#ppt_x-0.05"/>
                                          </p:val>
                                        </p:tav>
                                      </p:tavLst>
                                    </p:anim>
                                    <p:anim calcmode="lin" valueType="num">
                                      <p:cBhvr>
                                        <p:cTn id="10" dur="800" decel="100000" fill="hold"/>
                                        <p:tgtEl>
                                          <p:spTgt spid="2"/>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2"/>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2"/>
                                        </p:tgtEl>
                                        <p:attrNameLst>
                                          <p:attrName>ppt_y</p:attrName>
                                        </p:attrNameLst>
                                      </p:cBhvr>
                                      <p:tavLst>
                                        <p:tav tm="0">
                                          <p:val>
                                            <p:strVal val="#ppt_y+0.1"/>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3">
                                            <p:txEl>
                                              <p:pRg st="0" end="0"/>
                                            </p:txEl>
                                          </p:spTgt>
                                        </p:tgtEl>
                                        <p:attrNameLst>
                                          <p:attrName>style.visibility</p:attrName>
                                        </p:attrNameLst>
                                      </p:cBhvr>
                                      <p:to>
                                        <p:strVal val="visible"/>
                                      </p:to>
                                    </p:set>
                                    <p:animEffect transition="in" filter="dissolve">
                                      <p:cBhvr>
                                        <p:cTn id="17" dur="500"/>
                                        <p:tgtEl>
                                          <p:spTgt spid="3">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3">
                                            <p:txEl>
                                              <p:pRg st="1" end="1"/>
                                            </p:txEl>
                                          </p:spTgt>
                                        </p:tgtEl>
                                        <p:attrNameLst>
                                          <p:attrName>style.visibility</p:attrName>
                                        </p:attrNameLst>
                                      </p:cBhvr>
                                      <p:to>
                                        <p:strVal val="visible"/>
                                      </p:to>
                                    </p:set>
                                    <p:animEffect transition="in" filter="dissolve">
                                      <p:cBhvr>
                                        <p:cTn id="22" dur="500"/>
                                        <p:tgtEl>
                                          <p:spTgt spid="3">
                                            <p:txEl>
                                              <p:pRg st="1" end="1"/>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9" presetClass="entr" presetSubtype="0" fill="hold" grpId="0" nodeType="clickEffect">
                                  <p:stCondLst>
                                    <p:cond delay="0"/>
                                  </p:stCondLst>
                                  <p:childTnLst>
                                    <p:set>
                                      <p:cBhvr>
                                        <p:cTn id="26" dur="1" fill="hold">
                                          <p:stCondLst>
                                            <p:cond delay="0"/>
                                          </p:stCondLst>
                                        </p:cTn>
                                        <p:tgtEl>
                                          <p:spTgt spid="3">
                                            <p:txEl>
                                              <p:pRg st="2" end="2"/>
                                            </p:txEl>
                                          </p:spTgt>
                                        </p:tgtEl>
                                        <p:attrNameLst>
                                          <p:attrName>style.visibility</p:attrName>
                                        </p:attrNameLst>
                                      </p:cBhvr>
                                      <p:to>
                                        <p:strVal val="visible"/>
                                      </p:to>
                                    </p:set>
                                    <p:animEffect transition="in" filter="dissolve">
                                      <p:cBhvr>
                                        <p:cTn id="27" dur="500"/>
                                        <p:tgtEl>
                                          <p:spTgt spid="3">
                                            <p:txEl>
                                              <p:pRg st="2" end="2"/>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9" presetClass="entr" presetSubtype="0" fill="hold" grpId="0" nodeType="clickEffect">
                                  <p:stCondLst>
                                    <p:cond delay="0"/>
                                  </p:stCondLst>
                                  <p:childTnLst>
                                    <p:set>
                                      <p:cBhvr>
                                        <p:cTn id="31" dur="1" fill="hold">
                                          <p:stCondLst>
                                            <p:cond delay="0"/>
                                          </p:stCondLst>
                                        </p:cTn>
                                        <p:tgtEl>
                                          <p:spTgt spid="3">
                                            <p:txEl>
                                              <p:pRg st="3" end="3"/>
                                            </p:txEl>
                                          </p:spTgt>
                                        </p:tgtEl>
                                        <p:attrNameLst>
                                          <p:attrName>style.visibility</p:attrName>
                                        </p:attrNameLst>
                                      </p:cBhvr>
                                      <p:to>
                                        <p:strVal val="visible"/>
                                      </p:to>
                                    </p:set>
                                    <p:animEffect transition="in" filter="dissolve">
                                      <p:cBhvr>
                                        <p:cTn id="3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IV. Maslow's Hierarchy of Needs</a:t>
            </a:r>
          </a:p>
        </p:txBody>
      </p:sp>
      <p:sp>
        <p:nvSpPr>
          <p:cNvPr id="3" name="Content Placeholder 2"/>
          <p:cNvSpPr>
            <a:spLocks noGrp="1"/>
          </p:cNvSpPr>
          <p:nvPr>
            <p:ph idx="1"/>
          </p:nvPr>
        </p:nvSpPr>
        <p:spPr>
          <a:xfrm>
            <a:off x="203200" y="1828800"/>
            <a:ext cx="8768079" cy="4836160"/>
          </a:xfrm>
        </p:spPr>
        <p:txBody>
          <a:bodyPr>
            <a:noAutofit/>
          </a:bodyPr>
          <a:lstStyle/>
          <a:p>
            <a:pPr marL="0" indent="0">
              <a:buNone/>
            </a:pPr>
            <a:r>
              <a:rPr lang="en-US" dirty="0"/>
              <a:t>1. What is Maslow’s Hierarchy of Needs?</a:t>
            </a:r>
          </a:p>
          <a:p>
            <a:pPr marL="0" indent="0">
              <a:buNone/>
            </a:pPr>
            <a:r>
              <a:rPr lang="en-US" dirty="0"/>
              <a:t>Maslow's hierarchy of needs is a theory in psychology proposed by Abraham Maslow in his 1943 paper ‘A Theory of Human Motivation’</a:t>
            </a:r>
          </a:p>
          <a:p>
            <a:pPr marL="0" indent="0">
              <a:buNone/>
            </a:pPr>
            <a:r>
              <a:rPr lang="en-US" dirty="0"/>
              <a:t>2. The Pyramid:</a:t>
            </a:r>
          </a:p>
          <a:p>
            <a:pPr marL="0" indent="0">
              <a:buNone/>
            </a:pPr>
            <a:r>
              <a:rPr lang="en-US" dirty="0"/>
              <a:t>- Maslow's hierarchy of needs is often portrayed in the shape of a pyramid with the largest, most fundamental levels of needs at the bottom and the need for self-actualization at the top.</a:t>
            </a:r>
          </a:p>
          <a:p>
            <a:pPr marL="0" indent="0">
              <a:buNone/>
            </a:pPr>
            <a:r>
              <a:rPr lang="en-US" dirty="0"/>
              <a:t>- While the pyramid has become the de facto way to represent the hierarchy, Maslow himself never used a pyramid to describe these levels in any of his writings on the subject.</a:t>
            </a:r>
          </a:p>
        </p:txBody>
      </p:sp>
    </p:spTree>
    <p:extLst>
      <p:ext uri="{BB962C8B-B14F-4D97-AF65-F5344CB8AC3E}">
        <p14:creationId xmlns:p14="http://schemas.microsoft.com/office/powerpoint/2010/main" val="18941207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0"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800" decel="100000"/>
                                        <p:tgtEl>
                                          <p:spTgt spid="2"/>
                                        </p:tgtEl>
                                      </p:cBhvr>
                                    </p:animEffect>
                                    <p:anim calcmode="lin" valueType="num">
                                      <p:cBhvr>
                                        <p:cTn id="8" dur="800" decel="100000" fill="hold"/>
                                        <p:tgtEl>
                                          <p:spTgt spid="2"/>
                                        </p:tgtEl>
                                        <p:attrNameLst>
                                          <p:attrName>style.rotation</p:attrName>
                                        </p:attrNameLst>
                                      </p:cBhvr>
                                      <p:tavLst>
                                        <p:tav tm="0">
                                          <p:val>
                                            <p:fltVal val="-90"/>
                                          </p:val>
                                        </p:tav>
                                        <p:tav tm="100000">
                                          <p:val>
                                            <p:fltVal val="0"/>
                                          </p:val>
                                        </p:tav>
                                      </p:tavLst>
                                    </p:anim>
                                    <p:anim calcmode="lin" valueType="num">
                                      <p:cBhvr>
                                        <p:cTn id="9" dur="800" decel="100000" fill="hold"/>
                                        <p:tgtEl>
                                          <p:spTgt spid="2"/>
                                        </p:tgtEl>
                                        <p:attrNameLst>
                                          <p:attrName>ppt_x</p:attrName>
                                        </p:attrNameLst>
                                      </p:cBhvr>
                                      <p:tavLst>
                                        <p:tav tm="0">
                                          <p:val>
                                            <p:strVal val="#ppt_x+0.4"/>
                                          </p:val>
                                        </p:tav>
                                        <p:tav tm="100000">
                                          <p:val>
                                            <p:strVal val="#ppt_x-0.05"/>
                                          </p:val>
                                        </p:tav>
                                      </p:tavLst>
                                    </p:anim>
                                    <p:anim calcmode="lin" valueType="num">
                                      <p:cBhvr>
                                        <p:cTn id="10" dur="800" decel="100000" fill="hold"/>
                                        <p:tgtEl>
                                          <p:spTgt spid="2"/>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2"/>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2"/>
                                        </p:tgtEl>
                                        <p:attrNameLst>
                                          <p:attrName>ppt_y</p:attrName>
                                        </p:attrNameLst>
                                      </p:cBhvr>
                                      <p:tavLst>
                                        <p:tav tm="0">
                                          <p:val>
                                            <p:strVal val="#ppt_y+0.1"/>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3">
                                            <p:txEl>
                                              <p:pRg st="0" end="0"/>
                                            </p:txEl>
                                          </p:spTgt>
                                        </p:tgtEl>
                                        <p:attrNameLst>
                                          <p:attrName>style.visibility</p:attrName>
                                        </p:attrNameLst>
                                      </p:cBhvr>
                                      <p:to>
                                        <p:strVal val="visible"/>
                                      </p:to>
                                    </p:set>
                                    <p:animEffect transition="in" filter="dissolve">
                                      <p:cBhvr>
                                        <p:cTn id="17" dur="500"/>
                                        <p:tgtEl>
                                          <p:spTgt spid="3">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3">
                                            <p:txEl>
                                              <p:pRg st="1" end="1"/>
                                            </p:txEl>
                                          </p:spTgt>
                                        </p:tgtEl>
                                        <p:attrNameLst>
                                          <p:attrName>style.visibility</p:attrName>
                                        </p:attrNameLst>
                                      </p:cBhvr>
                                      <p:to>
                                        <p:strVal val="visible"/>
                                      </p:to>
                                    </p:set>
                                    <p:animEffect transition="in" filter="dissolve">
                                      <p:cBhvr>
                                        <p:cTn id="22" dur="500"/>
                                        <p:tgtEl>
                                          <p:spTgt spid="3">
                                            <p:txEl>
                                              <p:pRg st="1" end="1"/>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9" presetClass="entr" presetSubtype="0" fill="hold" grpId="0" nodeType="clickEffect">
                                  <p:stCondLst>
                                    <p:cond delay="0"/>
                                  </p:stCondLst>
                                  <p:childTnLst>
                                    <p:set>
                                      <p:cBhvr>
                                        <p:cTn id="26" dur="1" fill="hold">
                                          <p:stCondLst>
                                            <p:cond delay="0"/>
                                          </p:stCondLst>
                                        </p:cTn>
                                        <p:tgtEl>
                                          <p:spTgt spid="3">
                                            <p:txEl>
                                              <p:pRg st="2" end="2"/>
                                            </p:txEl>
                                          </p:spTgt>
                                        </p:tgtEl>
                                        <p:attrNameLst>
                                          <p:attrName>style.visibility</p:attrName>
                                        </p:attrNameLst>
                                      </p:cBhvr>
                                      <p:to>
                                        <p:strVal val="visible"/>
                                      </p:to>
                                    </p:set>
                                    <p:animEffect transition="in" filter="dissolve">
                                      <p:cBhvr>
                                        <p:cTn id="27" dur="500"/>
                                        <p:tgtEl>
                                          <p:spTgt spid="3">
                                            <p:txEl>
                                              <p:pRg st="2" end="2"/>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9" presetClass="entr" presetSubtype="0" fill="hold" grpId="0" nodeType="clickEffect">
                                  <p:stCondLst>
                                    <p:cond delay="0"/>
                                  </p:stCondLst>
                                  <p:childTnLst>
                                    <p:set>
                                      <p:cBhvr>
                                        <p:cTn id="31" dur="1" fill="hold">
                                          <p:stCondLst>
                                            <p:cond delay="0"/>
                                          </p:stCondLst>
                                        </p:cTn>
                                        <p:tgtEl>
                                          <p:spTgt spid="3">
                                            <p:txEl>
                                              <p:pRg st="3" end="3"/>
                                            </p:txEl>
                                          </p:spTgt>
                                        </p:tgtEl>
                                        <p:attrNameLst>
                                          <p:attrName>style.visibility</p:attrName>
                                        </p:attrNameLst>
                                      </p:cBhvr>
                                      <p:to>
                                        <p:strVal val="visible"/>
                                      </p:to>
                                    </p:set>
                                    <p:animEffect transition="in" filter="dissolve">
                                      <p:cBhvr>
                                        <p:cTn id="32" dur="500"/>
                                        <p:tgtEl>
                                          <p:spTgt spid="3">
                                            <p:txEl>
                                              <p:pRg st="3" end="3"/>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9" presetClass="entr" presetSubtype="0" fill="hold" grpId="0" nodeType="click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animEffect transition="in" filter="dissolve">
                                      <p:cBhvr>
                                        <p:cTn id="3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IV. Maslow's Hierarchy of Needs</a:t>
            </a:r>
          </a:p>
        </p:txBody>
      </p:sp>
      <p:pic>
        <p:nvPicPr>
          <p:cNvPr id="4" name="Content Placeholder 3" descr="Maslow's Hierarchy of Needs.jpg"/>
          <p:cNvPicPr>
            <a:picLocks noGrp="1" noChangeAspect="1"/>
          </p:cNvPicPr>
          <p:nvPr>
            <p:ph idx="1"/>
          </p:nvPr>
        </p:nvPicPr>
        <p:blipFill rotWithShape="1">
          <a:blip r:embed="rId2">
            <a:extLst>
              <a:ext uri="{28A0092B-C50C-407E-A947-70E740481C1C}">
                <a14:useLocalDpi xmlns:a14="http://schemas.microsoft.com/office/drawing/2010/main" val="0"/>
              </a:ext>
            </a:extLst>
          </a:blip>
          <a:srcRect/>
          <a:stretch/>
        </p:blipFill>
        <p:spPr>
          <a:xfrm>
            <a:off x="203200" y="1828800"/>
            <a:ext cx="8767763" cy="4835525"/>
          </a:xfrm>
        </p:spPr>
      </p:pic>
    </p:spTree>
    <p:extLst>
      <p:ext uri="{BB962C8B-B14F-4D97-AF65-F5344CB8AC3E}">
        <p14:creationId xmlns:p14="http://schemas.microsoft.com/office/powerpoint/2010/main" val="41756310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nodeType="with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dissolve">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IV. Maslow's Hierarchy of Needs</a:t>
            </a:r>
          </a:p>
        </p:txBody>
      </p:sp>
      <p:sp>
        <p:nvSpPr>
          <p:cNvPr id="3" name="Content Placeholder 2"/>
          <p:cNvSpPr>
            <a:spLocks noGrp="1"/>
          </p:cNvSpPr>
          <p:nvPr>
            <p:ph idx="1"/>
          </p:nvPr>
        </p:nvSpPr>
        <p:spPr>
          <a:xfrm>
            <a:off x="203200" y="1828800"/>
            <a:ext cx="8768079" cy="4836160"/>
          </a:xfrm>
        </p:spPr>
        <p:txBody>
          <a:bodyPr>
            <a:normAutofit/>
          </a:bodyPr>
          <a:lstStyle/>
          <a:p>
            <a:pPr marL="0" indent="0">
              <a:buNone/>
            </a:pPr>
            <a:r>
              <a:rPr lang="en-US" dirty="0"/>
              <a:t>3. The Deficiency Needs:</a:t>
            </a:r>
          </a:p>
          <a:p>
            <a:pPr marL="0" indent="0">
              <a:buNone/>
            </a:pPr>
            <a:r>
              <a:rPr lang="en-US" dirty="0"/>
              <a:t>- The most fundamental and basic four layers of the pyramid contain what Maslow called ‘deficiency needs’: esteem, friendship and love, security, and physical needs. </a:t>
            </a:r>
          </a:p>
          <a:p>
            <a:pPr marL="0" indent="0">
              <a:buNone/>
            </a:pPr>
            <a:r>
              <a:rPr lang="en-US" dirty="0"/>
              <a:t>- If these ‘deficiency needs’ are not met – with the exception of the most fundamental (physiological) needs – there may not be a physical indication, but the individual will feel anxious and tense.</a:t>
            </a:r>
          </a:p>
        </p:txBody>
      </p:sp>
    </p:spTree>
    <p:extLst>
      <p:ext uri="{BB962C8B-B14F-4D97-AF65-F5344CB8AC3E}">
        <p14:creationId xmlns:p14="http://schemas.microsoft.com/office/powerpoint/2010/main" val="12544506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dissolv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dissolv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dissolve">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IV. Maslow's Hierarchy of Needs</a:t>
            </a:r>
          </a:p>
        </p:txBody>
      </p:sp>
      <p:sp>
        <p:nvSpPr>
          <p:cNvPr id="3" name="Content Placeholder 2"/>
          <p:cNvSpPr>
            <a:spLocks noGrp="1"/>
          </p:cNvSpPr>
          <p:nvPr>
            <p:ph idx="1"/>
          </p:nvPr>
        </p:nvSpPr>
        <p:spPr>
          <a:xfrm>
            <a:off x="203200" y="1828800"/>
            <a:ext cx="8768079" cy="4836160"/>
          </a:xfrm>
        </p:spPr>
        <p:txBody>
          <a:bodyPr>
            <a:normAutofit/>
          </a:bodyPr>
          <a:lstStyle/>
          <a:p>
            <a:pPr marL="0" indent="0">
              <a:buNone/>
            </a:pPr>
            <a:r>
              <a:rPr lang="en-US" dirty="0"/>
              <a:t>4. </a:t>
            </a:r>
            <a:r>
              <a:rPr lang="en-US" dirty="0" err="1"/>
              <a:t>Metamotivation</a:t>
            </a:r>
            <a:r>
              <a:rPr lang="en-US" dirty="0"/>
              <a:t>:</a:t>
            </a:r>
          </a:p>
          <a:p>
            <a:pPr marL="0" indent="0">
              <a:buNone/>
            </a:pPr>
            <a:r>
              <a:rPr lang="en-US" dirty="0"/>
              <a:t>Maslow's theory suggests that the most basic level of needs must be met before the individual will strongly desire (or focus motivation upon) the secondary or higher level needs. Maslow also coined the term ‘</a:t>
            </a:r>
            <a:r>
              <a:rPr lang="en-US" dirty="0" err="1"/>
              <a:t>Metamotivation</a:t>
            </a:r>
            <a:r>
              <a:rPr lang="en-US" dirty="0"/>
              <a:t>’ to describe the motivation of people who go beyond the scope of the basic needs and strive for constant betterment.</a:t>
            </a:r>
          </a:p>
          <a:p>
            <a:pPr marL="0" indent="0">
              <a:buNone/>
            </a:pPr>
            <a:r>
              <a:rPr lang="en-US" dirty="0"/>
              <a:t>5. Psychological Knowledge and Pastoral Care:</a:t>
            </a:r>
          </a:p>
          <a:p>
            <a:pPr marL="0" indent="0">
              <a:buNone/>
            </a:pPr>
            <a:r>
              <a:rPr lang="en-US" dirty="0"/>
              <a:t>- Unmet psychological needs could be the reason behind many abnormal behaviors some people may show. Therefore, we should consider these needs, while we provide them with spiritual care.</a:t>
            </a:r>
          </a:p>
        </p:txBody>
      </p:sp>
    </p:spTree>
    <p:extLst>
      <p:ext uri="{BB962C8B-B14F-4D97-AF65-F5344CB8AC3E}">
        <p14:creationId xmlns:p14="http://schemas.microsoft.com/office/powerpoint/2010/main" val="39171965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dissolv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dissolv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dissolv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dissolve">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3201" y="381000"/>
            <a:ext cx="8768078" cy="1044388"/>
          </a:xfrm>
        </p:spPr>
        <p:txBody>
          <a:bodyPr/>
          <a:lstStyle/>
          <a:p>
            <a:pPr lvl="0">
              <a:spcBef>
                <a:spcPts val="2000"/>
              </a:spcBef>
            </a:pPr>
            <a:r>
              <a:rPr lang="en-US" sz="3200" b="1" dirty="0">
                <a:solidFill>
                  <a:prstClr val="white"/>
                </a:solidFill>
                <a:ea typeface="+mn-ea"/>
                <a:cs typeface="+mn-cs"/>
              </a:rPr>
              <a:t>V. He Meets our Various Psychological Needs</a:t>
            </a:r>
            <a:endParaRPr lang="en-US" sz="3200" b="1" dirty="0"/>
          </a:p>
        </p:txBody>
      </p:sp>
      <p:sp>
        <p:nvSpPr>
          <p:cNvPr id="3" name="Content Placeholder 2"/>
          <p:cNvSpPr>
            <a:spLocks noGrp="1"/>
          </p:cNvSpPr>
          <p:nvPr>
            <p:ph idx="1"/>
          </p:nvPr>
        </p:nvSpPr>
        <p:spPr>
          <a:xfrm>
            <a:off x="203200" y="1828800"/>
            <a:ext cx="8768079" cy="4836160"/>
          </a:xfrm>
        </p:spPr>
        <p:txBody>
          <a:bodyPr>
            <a:noAutofit/>
          </a:bodyPr>
          <a:lstStyle/>
          <a:p>
            <a:pPr marL="0" indent="0">
              <a:buNone/>
            </a:pPr>
            <a:r>
              <a:rPr lang="en-US" b="1" dirty="0"/>
              <a:t>1. </a:t>
            </a:r>
            <a:r>
              <a:rPr lang="en-US" b="1" u="sng" dirty="0"/>
              <a:t>Our Lord Jesus Christ is Our Satisfaction:</a:t>
            </a:r>
          </a:p>
          <a:p>
            <a:pPr marL="0" indent="0">
              <a:buNone/>
            </a:pPr>
            <a:r>
              <a:rPr lang="en-US" dirty="0"/>
              <a:t>“For My people have committed two evils: They have forsaken Me, the fountain of living waters, and hewn themselves cisterns—broken cisterns that can hold no water”									                               (Jeremiah 2:13)</a:t>
            </a:r>
          </a:p>
          <a:p>
            <a:pPr marL="0" indent="0">
              <a:buNone/>
            </a:pPr>
            <a:r>
              <a:rPr lang="en-US" b="1" dirty="0"/>
              <a:t>“</a:t>
            </a:r>
            <a:r>
              <a:rPr lang="en-US" dirty="0"/>
              <a:t>Jesus answered and said to her: Whoever drinks of this water will thirst again,</a:t>
            </a:r>
            <a:r>
              <a:rPr lang="en-US" b="1" dirty="0"/>
              <a:t> </a:t>
            </a:r>
            <a:r>
              <a:rPr lang="en-US" dirty="0"/>
              <a:t>but whoever drinks of the water that I shall give him will never thirst. But the water that I shall give him will become in him a fountain of water springing up into everlasting life”							                           (John 4:13)</a:t>
            </a:r>
          </a:p>
          <a:p>
            <a:pPr marL="0" indent="0">
              <a:buNone/>
            </a:pPr>
            <a:r>
              <a:rPr lang="en-US" b="1" dirty="0"/>
              <a:t> </a:t>
            </a:r>
            <a:endParaRPr lang="en-US" dirty="0"/>
          </a:p>
        </p:txBody>
      </p:sp>
    </p:spTree>
    <p:extLst>
      <p:ext uri="{BB962C8B-B14F-4D97-AF65-F5344CB8AC3E}">
        <p14:creationId xmlns:p14="http://schemas.microsoft.com/office/powerpoint/2010/main" val="19757560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0"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800" decel="100000"/>
                                        <p:tgtEl>
                                          <p:spTgt spid="2"/>
                                        </p:tgtEl>
                                      </p:cBhvr>
                                    </p:animEffect>
                                    <p:anim calcmode="lin" valueType="num">
                                      <p:cBhvr>
                                        <p:cTn id="8" dur="800" decel="100000" fill="hold"/>
                                        <p:tgtEl>
                                          <p:spTgt spid="2"/>
                                        </p:tgtEl>
                                        <p:attrNameLst>
                                          <p:attrName>style.rotation</p:attrName>
                                        </p:attrNameLst>
                                      </p:cBhvr>
                                      <p:tavLst>
                                        <p:tav tm="0">
                                          <p:val>
                                            <p:fltVal val="-90"/>
                                          </p:val>
                                        </p:tav>
                                        <p:tav tm="100000">
                                          <p:val>
                                            <p:fltVal val="0"/>
                                          </p:val>
                                        </p:tav>
                                      </p:tavLst>
                                    </p:anim>
                                    <p:anim calcmode="lin" valueType="num">
                                      <p:cBhvr>
                                        <p:cTn id="9" dur="800" decel="100000" fill="hold"/>
                                        <p:tgtEl>
                                          <p:spTgt spid="2"/>
                                        </p:tgtEl>
                                        <p:attrNameLst>
                                          <p:attrName>ppt_x</p:attrName>
                                        </p:attrNameLst>
                                      </p:cBhvr>
                                      <p:tavLst>
                                        <p:tav tm="0">
                                          <p:val>
                                            <p:strVal val="#ppt_x+0.4"/>
                                          </p:val>
                                        </p:tav>
                                        <p:tav tm="100000">
                                          <p:val>
                                            <p:strVal val="#ppt_x-0.05"/>
                                          </p:val>
                                        </p:tav>
                                      </p:tavLst>
                                    </p:anim>
                                    <p:anim calcmode="lin" valueType="num">
                                      <p:cBhvr>
                                        <p:cTn id="10" dur="800" decel="100000" fill="hold"/>
                                        <p:tgtEl>
                                          <p:spTgt spid="2"/>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2"/>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2"/>
                                        </p:tgtEl>
                                        <p:attrNameLst>
                                          <p:attrName>ppt_y</p:attrName>
                                        </p:attrNameLst>
                                      </p:cBhvr>
                                      <p:tavLst>
                                        <p:tav tm="0">
                                          <p:val>
                                            <p:strVal val="#ppt_y+0.1"/>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3">
                                            <p:txEl>
                                              <p:pRg st="0" end="0"/>
                                            </p:txEl>
                                          </p:spTgt>
                                        </p:tgtEl>
                                        <p:attrNameLst>
                                          <p:attrName>style.visibility</p:attrName>
                                        </p:attrNameLst>
                                      </p:cBhvr>
                                      <p:to>
                                        <p:strVal val="visible"/>
                                      </p:to>
                                    </p:set>
                                    <p:animEffect transition="in" filter="dissolve">
                                      <p:cBhvr>
                                        <p:cTn id="17" dur="500"/>
                                        <p:tgtEl>
                                          <p:spTgt spid="3">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3">
                                            <p:txEl>
                                              <p:pRg st="1" end="1"/>
                                            </p:txEl>
                                          </p:spTgt>
                                        </p:tgtEl>
                                        <p:attrNameLst>
                                          <p:attrName>style.visibility</p:attrName>
                                        </p:attrNameLst>
                                      </p:cBhvr>
                                      <p:to>
                                        <p:strVal val="visible"/>
                                      </p:to>
                                    </p:set>
                                    <p:animEffect transition="in" filter="dissolve">
                                      <p:cBhvr>
                                        <p:cTn id="22" dur="500"/>
                                        <p:tgtEl>
                                          <p:spTgt spid="3">
                                            <p:txEl>
                                              <p:pRg st="1" end="1"/>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9" presetClass="entr" presetSubtype="0" fill="hold" grpId="0" nodeType="clickEffect">
                                  <p:stCondLst>
                                    <p:cond delay="0"/>
                                  </p:stCondLst>
                                  <p:childTnLst>
                                    <p:set>
                                      <p:cBhvr>
                                        <p:cTn id="26" dur="1" fill="hold">
                                          <p:stCondLst>
                                            <p:cond delay="0"/>
                                          </p:stCondLst>
                                        </p:cTn>
                                        <p:tgtEl>
                                          <p:spTgt spid="3">
                                            <p:txEl>
                                              <p:pRg st="2" end="2"/>
                                            </p:txEl>
                                          </p:spTgt>
                                        </p:tgtEl>
                                        <p:attrNameLst>
                                          <p:attrName>style.visibility</p:attrName>
                                        </p:attrNameLst>
                                      </p:cBhvr>
                                      <p:to>
                                        <p:strVal val="visible"/>
                                      </p:to>
                                    </p:set>
                                    <p:animEffect transition="in" filter="dissolve">
                                      <p:cBhvr>
                                        <p:cTn id="2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uiExpand="1"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3201" y="381000"/>
            <a:ext cx="8768078" cy="1044388"/>
          </a:xfrm>
        </p:spPr>
        <p:txBody>
          <a:bodyPr/>
          <a:lstStyle/>
          <a:p>
            <a:pPr lvl="0">
              <a:spcBef>
                <a:spcPts val="2000"/>
              </a:spcBef>
            </a:pPr>
            <a:r>
              <a:rPr lang="en-US" sz="3200" b="1" dirty="0">
                <a:solidFill>
                  <a:prstClr val="white"/>
                </a:solidFill>
              </a:rPr>
              <a:t>V. He Meets our Various Psychological Needs</a:t>
            </a:r>
            <a:endParaRPr lang="en-US" sz="3200" b="1" dirty="0"/>
          </a:p>
        </p:txBody>
      </p:sp>
      <p:sp>
        <p:nvSpPr>
          <p:cNvPr id="3" name="Content Placeholder 2"/>
          <p:cNvSpPr>
            <a:spLocks noGrp="1"/>
          </p:cNvSpPr>
          <p:nvPr>
            <p:ph idx="1"/>
          </p:nvPr>
        </p:nvSpPr>
        <p:spPr>
          <a:xfrm>
            <a:off x="203200" y="1828800"/>
            <a:ext cx="8768079" cy="4836160"/>
          </a:xfrm>
        </p:spPr>
        <p:txBody>
          <a:bodyPr>
            <a:noAutofit/>
          </a:bodyPr>
          <a:lstStyle/>
          <a:p>
            <a:pPr marL="0" indent="0">
              <a:buNone/>
            </a:pPr>
            <a:r>
              <a:rPr lang="en-US" b="1" dirty="0"/>
              <a:t>2. </a:t>
            </a:r>
            <a:r>
              <a:rPr lang="en-US" b="1" u="sng" dirty="0"/>
              <a:t>He Provides All Our Needs:</a:t>
            </a:r>
          </a:p>
          <a:p>
            <a:pPr marL="0" indent="0">
              <a:buNone/>
            </a:pPr>
            <a:r>
              <a:rPr lang="en-US" b="1" i="1" dirty="0"/>
              <a:t>a. The Need For Security:</a:t>
            </a:r>
          </a:p>
          <a:p>
            <a:pPr marL="0" indent="0">
              <a:buNone/>
            </a:pPr>
            <a:r>
              <a:rPr lang="en-US" dirty="0"/>
              <a:t>- Christianity fills the souls with security and safety to an extent that is beyond the mind’s conception:</a:t>
            </a:r>
          </a:p>
          <a:p>
            <a:pPr marL="0" indent="0">
              <a:buNone/>
            </a:pPr>
            <a:r>
              <a:rPr lang="en-US" dirty="0"/>
              <a:t>“And the peace of God, which surpasses all understanding, will guard your hearts and minds through Christ Jesus”							                               (Philippians 4:7)</a:t>
            </a:r>
          </a:p>
          <a:p>
            <a:pPr marL="0" indent="0">
              <a:buNone/>
            </a:pPr>
            <a:r>
              <a:rPr lang="en-US" dirty="0"/>
              <a:t>- This is due to the peace God grants to the soul thus shielding it from the penetration of anxieties or pain:</a:t>
            </a:r>
          </a:p>
        </p:txBody>
      </p:sp>
    </p:spTree>
    <p:extLst>
      <p:ext uri="{BB962C8B-B14F-4D97-AF65-F5344CB8AC3E}">
        <p14:creationId xmlns:p14="http://schemas.microsoft.com/office/powerpoint/2010/main" val="10896995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dissolv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dissolv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dissolv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dissolv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9"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dissolve">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3201" y="381000"/>
            <a:ext cx="8768078" cy="1044388"/>
          </a:xfrm>
        </p:spPr>
        <p:txBody>
          <a:bodyPr/>
          <a:lstStyle/>
          <a:p>
            <a:pPr lvl="0">
              <a:spcBef>
                <a:spcPts val="2000"/>
              </a:spcBef>
            </a:pPr>
            <a:r>
              <a:rPr lang="en-US" sz="3200" b="1" dirty="0">
                <a:solidFill>
                  <a:prstClr val="white"/>
                </a:solidFill>
                <a:ea typeface="+mn-ea"/>
                <a:cs typeface="+mn-cs"/>
              </a:rPr>
              <a:t>V. He Meets our Various Psychological Needs</a:t>
            </a:r>
            <a:endParaRPr lang="en-US" sz="3200" b="1" dirty="0"/>
          </a:p>
        </p:txBody>
      </p:sp>
      <p:sp>
        <p:nvSpPr>
          <p:cNvPr id="3" name="Content Placeholder 2"/>
          <p:cNvSpPr>
            <a:spLocks noGrp="1"/>
          </p:cNvSpPr>
          <p:nvPr>
            <p:ph idx="1"/>
          </p:nvPr>
        </p:nvSpPr>
        <p:spPr>
          <a:xfrm>
            <a:off x="203200" y="1828800"/>
            <a:ext cx="8768079" cy="4836160"/>
          </a:xfrm>
        </p:spPr>
        <p:txBody>
          <a:bodyPr>
            <a:noAutofit/>
          </a:bodyPr>
          <a:lstStyle/>
          <a:p>
            <a:pPr marL="0" indent="0">
              <a:buNone/>
            </a:pPr>
            <a:r>
              <a:rPr lang="en-US" dirty="0"/>
              <a:t>“Be anxious for nothing, but in everything by prayer and supplication, with thanksgiving, let your requests be made known to God”				   								                  	                    (Philippians 4:6)</a:t>
            </a:r>
          </a:p>
          <a:p>
            <a:pPr marL="0" indent="0">
              <a:buNone/>
            </a:pPr>
            <a:r>
              <a:rPr lang="en-US" dirty="0"/>
              <a:t>“And do not seek what you should eat or what you should drink, nor have an anxious mind”									                               	               (Luke 12:29)</a:t>
            </a:r>
          </a:p>
          <a:p>
            <a:pPr marL="0" indent="0">
              <a:buNone/>
            </a:pPr>
            <a:r>
              <a:rPr lang="en-US" dirty="0"/>
              <a:t>- We trust in God, who is: Almighty, has all the wisdom and loves us, working all things for our good:</a:t>
            </a:r>
          </a:p>
          <a:p>
            <a:pPr marL="0" indent="0">
              <a:buNone/>
            </a:pPr>
            <a:r>
              <a:rPr lang="en-US" dirty="0"/>
              <a:t>“And we know that all things work together for good to those who love God”												                                  (Romans 8:28)</a:t>
            </a:r>
          </a:p>
        </p:txBody>
      </p:sp>
    </p:spTree>
    <p:extLst>
      <p:ext uri="{BB962C8B-B14F-4D97-AF65-F5344CB8AC3E}">
        <p14:creationId xmlns:p14="http://schemas.microsoft.com/office/powerpoint/2010/main" val="8370827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dissolv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dissolv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dissolv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dissolve">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3201" y="381000"/>
            <a:ext cx="8768078" cy="1044388"/>
          </a:xfrm>
        </p:spPr>
        <p:txBody>
          <a:bodyPr/>
          <a:lstStyle/>
          <a:p>
            <a:pPr lvl="0">
              <a:spcBef>
                <a:spcPts val="2000"/>
              </a:spcBef>
            </a:pPr>
            <a:r>
              <a:rPr lang="en-US" sz="3200" b="1" dirty="0">
                <a:solidFill>
                  <a:prstClr val="white"/>
                </a:solidFill>
                <a:ea typeface="+mn-ea"/>
                <a:cs typeface="+mn-cs"/>
              </a:rPr>
              <a:t>V. He Meets our Various Psychological Needs</a:t>
            </a:r>
            <a:endParaRPr lang="en-US" sz="3200" b="1" dirty="0"/>
          </a:p>
        </p:txBody>
      </p:sp>
      <p:sp>
        <p:nvSpPr>
          <p:cNvPr id="3" name="Content Placeholder 2"/>
          <p:cNvSpPr>
            <a:spLocks noGrp="1"/>
          </p:cNvSpPr>
          <p:nvPr>
            <p:ph idx="1"/>
          </p:nvPr>
        </p:nvSpPr>
        <p:spPr>
          <a:xfrm>
            <a:off x="203200" y="1828800"/>
            <a:ext cx="8768079" cy="4836160"/>
          </a:xfrm>
        </p:spPr>
        <p:txBody>
          <a:bodyPr>
            <a:normAutofit/>
          </a:bodyPr>
          <a:lstStyle/>
          <a:p>
            <a:pPr marL="0" indent="0">
              <a:buNone/>
            </a:pPr>
            <a:r>
              <a:rPr lang="en-US" b="1" i="1" dirty="0"/>
              <a:t>b. The Need For Love And Tenderness:</a:t>
            </a:r>
          </a:p>
          <a:p>
            <a:pPr marL="0" indent="0">
              <a:buNone/>
            </a:pPr>
            <a:r>
              <a:rPr lang="en-US" dirty="0"/>
              <a:t>- Spiritual life fulfills the need for love: for God is love and love is one of the fruits of the Holy Spirit.</a:t>
            </a:r>
          </a:p>
          <a:p>
            <a:pPr marL="0" indent="0">
              <a:buNone/>
            </a:pPr>
            <a:r>
              <a:rPr lang="en-US" dirty="0"/>
              <a:t>- What characterizes God’s love towards us?</a:t>
            </a:r>
          </a:p>
          <a:p>
            <a:pPr marL="0" indent="0">
              <a:buNone/>
            </a:pPr>
            <a:r>
              <a:rPr lang="en-US" dirty="0"/>
              <a:t>+ It is ultimate and infinite.</a:t>
            </a:r>
          </a:p>
          <a:p>
            <a:pPr marL="0" indent="0">
              <a:buNone/>
            </a:pPr>
            <a:r>
              <a:rPr lang="en-US" dirty="0"/>
              <a:t>+ Continuous and never changes.</a:t>
            </a:r>
          </a:p>
          <a:p>
            <a:pPr marL="0" indent="0">
              <a:buNone/>
            </a:pPr>
            <a:r>
              <a:rPr lang="en-US" dirty="0"/>
              <a:t>+ Not depending on what I am or what I do.</a:t>
            </a:r>
          </a:p>
          <a:p>
            <a:pPr marL="0" indent="0">
              <a:buNone/>
            </a:pPr>
            <a:r>
              <a:rPr lang="en-US" dirty="0"/>
              <a:t>- And when God dwells in one’s heart, He fills it with love for others who would spontaneously love him in return. </a:t>
            </a:r>
          </a:p>
        </p:txBody>
      </p:sp>
    </p:spTree>
    <p:extLst>
      <p:ext uri="{BB962C8B-B14F-4D97-AF65-F5344CB8AC3E}">
        <p14:creationId xmlns:p14="http://schemas.microsoft.com/office/powerpoint/2010/main" val="35499182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dissolv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dissolv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dissolv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dissolv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9"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dissolv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9"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dissolv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9"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dissolve">
                                      <p:cBhvr>
                                        <p:cTn id="37"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3201" y="381000"/>
            <a:ext cx="8768078" cy="1044388"/>
          </a:xfrm>
        </p:spPr>
        <p:txBody>
          <a:bodyPr/>
          <a:lstStyle/>
          <a:p>
            <a:pPr lvl="0">
              <a:spcBef>
                <a:spcPts val="2000"/>
              </a:spcBef>
            </a:pPr>
            <a:r>
              <a:rPr lang="en-US" sz="3200" b="1" dirty="0">
                <a:solidFill>
                  <a:prstClr val="white"/>
                </a:solidFill>
                <a:ea typeface="+mn-ea"/>
                <a:cs typeface="+mn-cs"/>
              </a:rPr>
              <a:t>V. He Meets our Various Psychological Needs</a:t>
            </a:r>
            <a:endParaRPr lang="en-US" sz="3200" b="1" dirty="0"/>
          </a:p>
        </p:txBody>
      </p:sp>
      <p:sp>
        <p:nvSpPr>
          <p:cNvPr id="3" name="Content Placeholder 2"/>
          <p:cNvSpPr>
            <a:spLocks noGrp="1"/>
          </p:cNvSpPr>
          <p:nvPr>
            <p:ph idx="1"/>
          </p:nvPr>
        </p:nvSpPr>
        <p:spPr>
          <a:xfrm>
            <a:off x="203200" y="1828800"/>
            <a:ext cx="8768079" cy="4836160"/>
          </a:xfrm>
        </p:spPr>
        <p:txBody>
          <a:bodyPr>
            <a:noAutofit/>
          </a:bodyPr>
          <a:lstStyle/>
          <a:p>
            <a:pPr marL="0" indent="0">
              <a:buNone/>
            </a:pPr>
            <a:r>
              <a:rPr lang="en-US" b="1" i="1" dirty="0"/>
              <a:t>c. The Need For Appreciation: </a:t>
            </a:r>
          </a:p>
          <a:p>
            <a:pPr marL="0" indent="0">
              <a:buNone/>
            </a:pPr>
            <a:r>
              <a:rPr lang="en-US" dirty="0"/>
              <a:t>- A person grows with the need for others to appreciate him. </a:t>
            </a:r>
          </a:p>
          <a:p>
            <a:pPr marL="0" indent="0">
              <a:buNone/>
            </a:pPr>
            <a:r>
              <a:rPr lang="en-US" dirty="0"/>
              <a:t>- A child deprived of being appreciated grows with weak self-confidence. He dreads new situations, and expects failure in any task he sets out to do.</a:t>
            </a:r>
          </a:p>
          <a:p>
            <a:pPr marL="0" indent="0">
              <a:buNone/>
            </a:pPr>
            <a:r>
              <a:rPr lang="en-US" dirty="0"/>
              <a:t>- For the children of God the need for appreciation is fulfilled on the divine level:</a:t>
            </a:r>
          </a:p>
          <a:p>
            <a:pPr marL="0" indent="0">
              <a:buNone/>
            </a:pPr>
            <a:r>
              <a:rPr lang="en-US" dirty="0"/>
              <a:t>“Then God saw everything that He had made, and indeed it was very good”												                                  (Genesis 1:31)</a:t>
            </a:r>
          </a:p>
        </p:txBody>
      </p:sp>
    </p:spTree>
    <p:extLst>
      <p:ext uri="{BB962C8B-B14F-4D97-AF65-F5344CB8AC3E}">
        <p14:creationId xmlns:p14="http://schemas.microsoft.com/office/powerpoint/2010/main" val="8118881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dissolv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dissolv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dissolv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dissolv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9"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dissolve">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Contents</a:t>
            </a:r>
          </a:p>
        </p:txBody>
      </p:sp>
      <p:sp>
        <p:nvSpPr>
          <p:cNvPr id="3" name="Content Placeholder 2"/>
          <p:cNvSpPr>
            <a:spLocks noGrp="1"/>
          </p:cNvSpPr>
          <p:nvPr>
            <p:ph idx="1"/>
          </p:nvPr>
        </p:nvSpPr>
        <p:spPr/>
        <p:txBody>
          <a:bodyPr>
            <a:normAutofit/>
          </a:bodyPr>
          <a:lstStyle/>
          <a:p>
            <a:pPr marL="0" indent="0">
              <a:buNone/>
            </a:pPr>
            <a:r>
              <a:rPr lang="en-US" sz="2400" dirty="0"/>
              <a:t>I. About Psychological Health</a:t>
            </a:r>
          </a:p>
          <a:p>
            <a:pPr marL="0" indent="0">
              <a:buNone/>
            </a:pPr>
            <a:r>
              <a:rPr lang="en-US" sz="2400" dirty="0"/>
              <a:t>II. Harmony of Psychological Functions</a:t>
            </a:r>
          </a:p>
          <a:p>
            <a:pPr marL="0" indent="0">
              <a:buNone/>
            </a:pPr>
            <a:r>
              <a:rPr lang="en-US" sz="2400" dirty="0"/>
              <a:t>III. Psychological Needs</a:t>
            </a:r>
          </a:p>
          <a:p>
            <a:pPr marL="0" indent="0">
              <a:buNone/>
            </a:pPr>
            <a:r>
              <a:rPr lang="en-US" sz="2400" dirty="0"/>
              <a:t>IV. Maslow's Hierarchy of Needs</a:t>
            </a:r>
          </a:p>
          <a:p>
            <a:pPr marL="0" indent="0">
              <a:buNone/>
            </a:pPr>
            <a:r>
              <a:rPr lang="en-US" sz="2400" dirty="0"/>
              <a:t>V. He Meets our Various Psychological Needs</a:t>
            </a:r>
          </a:p>
        </p:txBody>
      </p:sp>
    </p:spTree>
    <p:extLst>
      <p:ext uri="{BB962C8B-B14F-4D97-AF65-F5344CB8AC3E}">
        <p14:creationId xmlns:p14="http://schemas.microsoft.com/office/powerpoint/2010/main" val="2496224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0"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800" decel="100000"/>
                                        <p:tgtEl>
                                          <p:spTgt spid="2"/>
                                        </p:tgtEl>
                                      </p:cBhvr>
                                    </p:animEffect>
                                    <p:anim calcmode="lin" valueType="num">
                                      <p:cBhvr>
                                        <p:cTn id="8" dur="800" decel="100000" fill="hold"/>
                                        <p:tgtEl>
                                          <p:spTgt spid="2"/>
                                        </p:tgtEl>
                                        <p:attrNameLst>
                                          <p:attrName>style.rotation</p:attrName>
                                        </p:attrNameLst>
                                      </p:cBhvr>
                                      <p:tavLst>
                                        <p:tav tm="0">
                                          <p:val>
                                            <p:fltVal val="-90"/>
                                          </p:val>
                                        </p:tav>
                                        <p:tav tm="100000">
                                          <p:val>
                                            <p:fltVal val="0"/>
                                          </p:val>
                                        </p:tav>
                                      </p:tavLst>
                                    </p:anim>
                                    <p:anim calcmode="lin" valueType="num">
                                      <p:cBhvr>
                                        <p:cTn id="9" dur="800" decel="100000" fill="hold"/>
                                        <p:tgtEl>
                                          <p:spTgt spid="2"/>
                                        </p:tgtEl>
                                        <p:attrNameLst>
                                          <p:attrName>ppt_x</p:attrName>
                                        </p:attrNameLst>
                                      </p:cBhvr>
                                      <p:tavLst>
                                        <p:tav tm="0">
                                          <p:val>
                                            <p:strVal val="#ppt_x+0.4"/>
                                          </p:val>
                                        </p:tav>
                                        <p:tav tm="100000">
                                          <p:val>
                                            <p:strVal val="#ppt_x-0.05"/>
                                          </p:val>
                                        </p:tav>
                                      </p:tavLst>
                                    </p:anim>
                                    <p:anim calcmode="lin" valueType="num">
                                      <p:cBhvr>
                                        <p:cTn id="10" dur="800" decel="100000" fill="hold"/>
                                        <p:tgtEl>
                                          <p:spTgt spid="2"/>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2"/>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2"/>
                                        </p:tgtEl>
                                        <p:attrNameLst>
                                          <p:attrName>ppt_y</p:attrName>
                                        </p:attrNameLst>
                                      </p:cBhvr>
                                      <p:tavLst>
                                        <p:tav tm="0">
                                          <p:val>
                                            <p:strVal val="#ppt_y+0.1"/>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30" presetClass="entr" presetSubtype="0" fill="hold" grpId="0" nodeType="clickEffect">
                                  <p:stCondLst>
                                    <p:cond delay="0"/>
                                  </p:stCondLst>
                                  <p:childTnLst>
                                    <p:set>
                                      <p:cBhvr>
                                        <p:cTn id="16" dur="1" fill="hold">
                                          <p:stCondLst>
                                            <p:cond delay="0"/>
                                          </p:stCondLst>
                                        </p:cTn>
                                        <p:tgtEl>
                                          <p:spTgt spid="3">
                                            <p:txEl>
                                              <p:pRg st="0" end="0"/>
                                            </p:txEl>
                                          </p:spTgt>
                                        </p:tgtEl>
                                        <p:attrNameLst>
                                          <p:attrName>style.visibility</p:attrName>
                                        </p:attrNameLst>
                                      </p:cBhvr>
                                      <p:to>
                                        <p:strVal val="visible"/>
                                      </p:to>
                                    </p:set>
                                    <p:animEffect transition="in" filter="fade">
                                      <p:cBhvr>
                                        <p:cTn id="17" dur="800" decel="100000"/>
                                        <p:tgtEl>
                                          <p:spTgt spid="3">
                                            <p:txEl>
                                              <p:pRg st="0" end="0"/>
                                            </p:txEl>
                                          </p:spTgt>
                                        </p:tgtEl>
                                      </p:cBhvr>
                                    </p:animEffect>
                                    <p:anim calcmode="lin" valueType="num">
                                      <p:cBhvr>
                                        <p:cTn id="18" dur="800" decel="100000" fill="hold"/>
                                        <p:tgtEl>
                                          <p:spTgt spid="3">
                                            <p:txEl>
                                              <p:pRg st="0" end="0"/>
                                            </p:txEl>
                                          </p:spTgt>
                                        </p:tgtEl>
                                        <p:attrNameLst>
                                          <p:attrName>style.rotation</p:attrName>
                                        </p:attrNameLst>
                                      </p:cBhvr>
                                      <p:tavLst>
                                        <p:tav tm="0">
                                          <p:val>
                                            <p:fltVal val="-90"/>
                                          </p:val>
                                        </p:tav>
                                        <p:tav tm="100000">
                                          <p:val>
                                            <p:fltVal val="0"/>
                                          </p:val>
                                        </p:tav>
                                      </p:tavLst>
                                    </p:anim>
                                    <p:anim calcmode="lin" valueType="num">
                                      <p:cBhvr>
                                        <p:cTn id="19" dur="800" decel="100000" fill="hold"/>
                                        <p:tgtEl>
                                          <p:spTgt spid="3">
                                            <p:txEl>
                                              <p:pRg st="0" end="0"/>
                                            </p:txEl>
                                          </p:spTgt>
                                        </p:tgtEl>
                                        <p:attrNameLst>
                                          <p:attrName>ppt_x</p:attrName>
                                        </p:attrNameLst>
                                      </p:cBhvr>
                                      <p:tavLst>
                                        <p:tav tm="0">
                                          <p:val>
                                            <p:strVal val="#ppt_x+0.4"/>
                                          </p:val>
                                        </p:tav>
                                        <p:tav tm="100000">
                                          <p:val>
                                            <p:strVal val="#ppt_x-0.05"/>
                                          </p:val>
                                        </p:tav>
                                      </p:tavLst>
                                    </p:anim>
                                    <p:anim calcmode="lin" valueType="num">
                                      <p:cBhvr>
                                        <p:cTn id="20" dur="800" decel="100000" fill="hold"/>
                                        <p:tgtEl>
                                          <p:spTgt spid="3">
                                            <p:txEl>
                                              <p:pRg st="0" end="0"/>
                                            </p:txEl>
                                          </p:spTgt>
                                        </p:tgtEl>
                                        <p:attrNameLst>
                                          <p:attrName>ppt_y</p:attrName>
                                        </p:attrNameLst>
                                      </p:cBhvr>
                                      <p:tavLst>
                                        <p:tav tm="0">
                                          <p:val>
                                            <p:strVal val="#ppt_y-0.4"/>
                                          </p:val>
                                        </p:tav>
                                        <p:tav tm="100000">
                                          <p:val>
                                            <p:strVal val="#ppt_y+0.1"/>
                                          </p:val>
                                        </p:tav>
                                      </p:tavLst>
                                    </p:anim>
                                    <p:anim calcmode="lin" valueType="num">
                                      <p:cBhvr>
                                        <p:cTn id="21" dur="200" accel="100000" fill="hold">
                                          <p:stCondLst>
                                            <p:cond delay="800"/>
                                          </p:stCondLst>
                                        </p:cTn>
                                        <p:tgtEl>
                                          <p:spTgt spid="3">
                                            <p:txEl>
                                              <p:pRg st="0" end="0"/>
                                            </p:txEl>
                                          </p:spTgt>
                                        </p:tgtEl>
                                        <p:attrNameLst>
                                          <p:attrName>ppt_x</p:attrName>
                                        </p:attrNameLst>
                                      </p:cBhvr>
                                      <p:tavLst>
                                        <p:tav tm="0">
                                          <p:val>
                                            <p:strVal val="#ppt_x-0.05"/>
                                          </p:val>
                                        </p:tav>
                                        <p:tav tm="100000">
                                          <p:val>
                                            <p:strVal val="#ppt_x"/>
                                          </p:val>
                                        </p:tav>
                                      </p:tavLst>
                                    </p:anim>
                                    <p:anim calcmode="lin" valueType="num">
                                      <p:cBhvr>
                                        <p:cTn id="22" dur="200" accel="100000" fill="hold">
                                          <p:stCondLst>
                                            <p:cond delay="800"/>
                                          </p:stCondLst>
                                        </p:cTn>
                                        <p:tgtEl>
                                          <p:spTgt spid="3">
                                            <p:txEl>
                                              <p:pRg st="0" end="0"/>
                                            </p:txEl>
                                          </p:spTgt>
                                        </p:tgtEl>
                                        <p:attrNameLst>
                                          <p:attrName>ppt_y</p:attrName>
                                        </p:attrNameLst>
                                      </p:cBhvr>
                                      <p:tavLst>
                                        <p:tav tm="0">
                                          <p:val>
                                            <p:strVal val="#ppt_y+0.1"/>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30" presetClass="entr" presetSubtype="0" fill="hold" grpId="0" nodeType="clickEffect">
                                  <p:stCondLst>
                                    <p:cond delay="0"/>
                                  </p:stCondLst>
                                  <p:childTnLst>
                                    <p:set>
                                      <p:cBhvr>
                                        <p:cTn id="26" dur="1" fill="hold">
                                          <p:stCondLst>
                                            <p:cond delay="0"/>
                                          </p:stCondLst>
                                        </p:cTn>
                                        <p:tgtEl>
                                          <p:spTgt spid="3">
                                            <p:txEl>
                                              <p:pRg st="1" end="1"/>
                                            </p:txEl>
                                          </p:spTgt>
                                        </p:tgtEl>
                                        <p:attrNameLst>
                                          <p:attrName>style.visibility</p:attrName>
                                        </p:attrNameLst>
                                      </p:cBhvr>
                                      <p:to>
                                        <p:strVal val="visible"/>
                                      </p:to>
                                    </p:set>
                                    <p:animEffect transition="in" filter="fade">
                                      <p:cBhvr>
                                        <p:cTn id="27" dur="800" decel="100000"/>
                                        <p:tgtEl>
                                          <p:spTgt spid="3">
                                            <p:txEl>
                                              <p:pRg st="1" end="1"/>
                                            </p:txEl>
                                          </p:spTgt>
                                        </p:tgtEl>
                                      </p:cBhvr>
                                    </p:animEffect>
                                    <p:anim calcmode="lin" valueType="num">
                                      <p:cBhvr>
                                        <p:cTn id="28" dur="800" decel="100000" fill="hold"/>
                                        <p:tgtEl>
                                          <p:spTgt spid="3">
                                            <p:txEl>
                                              <p:pRg st="1" end="1"/>
                                            </p:txEl>
                                          </p:spTgt>
                                        </p:tgtEl>
                                        <p:attrNameLst>
                                          <p:attrName>style.rotation</p:attrName>
                                        </p:attrNameLst>
                                      </p:cBhvr>
                                      <p:tavLst>
                                        <p:tav tm="0">
                                          <p:val>
                                            <p:fltVal val="-90"/>
                                          </p:val>
                                        </p:tav>
                                        <p:tav tm="100000">
                                          <p:val>
                                            <p:fltVal val="0"/>
                                          </p:val>
                                        </p:tav>
                                      </p:tavLst>
                                    </p:anim>
                                    <p:anim calcmode="lin" valueType="num">
                                      <p:cBhvr>
                                        <p:cTn id="29" dur="800" decel="100000" fill="hold"/>
                                        <p:tgtEl>
                                          <p:spTgt spid="3">
                                            <p:txEl>
                                              <p:pRg st="1" end="1"/>
                                            </p:txEl>
                                          </p:spTgt>
                                        </p:tgtEl>
                                        <p:attrNameLst>
                                          <p:attrName>ppt_x</p:attrName>
                                        </p:attrNameLst>
                                      </p:cBhvr>
                                      <p:tavLst>
                                        <p:tav tm="0">
                                          <p:val>
                                            <p:strVal val="#ppt_x+0.4"/>
                                          </p:val>
                                        </p:tav>
                                        <p:tav tm="100000">
                                          <p:val>
                                            <p:strVal val="#ppt_x-0.05"/>
                                          </p:val>
                                        </p:tav>
                                      </p:tavLst>
                                    </p:anim>
                                    <p:anim calcmode="lin" valueType="num">
                                      <p:cBhvr>
                                        <p:cTn id="30" dur="800" decel="100000" fill="hold"/>
                                        <p:tgtEl>
                                          <p:spTgt spid="3">
                                            <p:txEl>
                                              <p:pRg st="1" end="1"/>
                                            </p:txEl>
                                          </p:spTgt>
                                        </p:tgtEl>
                                        <p:attrNameLst>
                                          <p:attrName>ppt_y</p:attrName>
                                        </p:attrNameLst>
                                      </p:cBhvr>
                                      <p:tavLst>
                                        <p:tav tm="0">
                                          <p:val>
                                            <p:strVal val="#ppt_y-0.4"/>
                                          </p:val>
                                        </p:tav>
                                        <p:tav tm="100000">
                                          <p:val>
                                            <p:strVal val="#ppt_y+0.1"/>
                                          </p:val>
                                        </p:tav>
                                      </p:tavLst>
                                    </p:anim>
                                    <p:anim calcmode="lin" valueType="num">
                                      <p:cBhvr>
                                        <p:cTn id="31" dur="200" accel="100000" fill="hold">
                                          <p:stCondLst>
                                            <p:cond delay="800"/>
                                          </p:stCondLst>
                                        </p:cTn>
                                        <p:tgtEl>
                                          <p:spTgt spid="3">
                                            <p:txEl>
                                              <p:pRg st="1" end="1"/>
                                            </p:txEl>
                                          </p:spTgt>
                                        </p:tgtEl>
                                        <p:attrNameLst>
                                          <p:attrName>ppt_x</p:attrName>
                                        </p:attrNameLst>
                                      </p:cBhvr>
                                      <p:tavLst>
                                        <p:tav tm="0">
                                          <p:val>
                                            <p:strVal val="#ppt_x-0.05"/>
                                          </p:val>
                                        </p:tav>
                                        <p:tav tm="100000">
                                          <p:val>
                                            <p:strVal val="#ppt_x"/>
                                          </p:val>
                                        </p:tav>
                                      </p:tavLst>
                                    </p:anim>
                                    <p:anim calcmode="lin" valueType="num">
                                      <p:cBhvr>
                                        <p:cTn id="32" dur="200" accel="100000" fill="hold">
                                          <p:stCondLst>
                                            <p:cond delay="800"/>
                                          </p:stCondLst>
                                        </p:cTn>
                                        <p:tgtEl>
                                          <p:spTgt spid="3">
                                            <p:txEl>
                                              <p:pRg st="1" end="1"/>
                                            </p:txEl>
                                          </p:spTgt>
                                        </p:tgtEl>
                                        <p:attrNameLst>
                                          <p:attrName>ppt_y</p:attrName>
                                        </p:attrNameLst>
                                      </p:cBhvr>
                                      <p:tavLst>
                                        <p:tav tm="0">
                                          <p:val>
                                            <p:strVal val="#ppt_y+0.1"/>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30" presetClass="entr" presetSubtype="0" fill="hold" grpId="0" nodeType="clickEffect">
                                  <p:stCondLst>
                                    <p:cond delay="0"/>
                                  </p:stCondLst>
                                  <p:childTnLst>
                                    <p:set>
                                      <p:cBhvr>
                                        <p:cTn id="36" dur="1" fill="hold">
                                          <p:stCondLst>
                                            <p:cond delay="0"/>
                                          </p:stCondLst>
                                        </p:cTn>
                                        <p:tgtEl>
                                          <p:spTgt spid="3">
                                            <p:txEl>
                                              <p:pRg st="2" end="2"/>
                                            </p:txEl>
                                          </p:spTgt>
                                        </p:tgtEl>
                                        <p:attrNameLst>
                                          <p:attrName>style.visibility</p:attrName>
                                        </p:attrNameLst>
                                      </p:cBhvr>
                                      <p:to>
                                        <p:strVal val="visible"/>
                                      </p:to>
                                    </p:set>
                                    <p:animEffect transition="in" filter="fade">
                                      <p:cBhvr>
                                        <p:cTn id="37" dur="800" decel="100000"/>
                                        <p:tgtEl>
                                          <p:spTgt spid="3">
                                            <p:txEl>
                                              <p:pRg st="2" end="2"/>
                                            </p:txEl>
                                          </p:spTgt>
                                        </p:tgtEl>
                                      </p:cBhvr>
                                    </p:animEffect>
                                    <p:anim calcmode="lin" valueType="num">
                                      <p:cBhvr>
                                        <p:cTn id="38" dur="800" decel="100000" fill="hold"/>
                                        <p:tgtEl>
                                          <p:spTgt spid="3">
                                            <p:txEl>
                                              <p:pRg st="2" end="2"/>
                                            </p:txEl>
                                          </p:spTgt>
                                        </p:tgtEl>
                                        <p:attrNameLst>
                                          <p:attrName>style.rotation</p:attrName>
                                        </p:attrNameLst>
                                      </p:cBhvr>
                                      <p:tavLst>
                                        <p:tav tm="0">
                                          <p:val>
                                            <p:fltVal val="-90"/>
                                          </p:val>
                                        </p:tav>
                                        <p:tav tm="100000">
                                          <p:val>
                                            <p:fltVal val="0"/>
                                          </p:val>
                                        </p:tav>
                                      </p:tavLst>
                                    </p:anim>
                                    <p:anim calcmode="lin" valueType="num">
                                      <p:cBhvr>
                                        <p:cTn id="39" dur="800" decel="100000" fill="hold"/>
                                        <p:tgtEl>
                                          <p:spTgt spid="3">
                                            <p:txEl>
                                              <p:pRg st="2" end="2"/>
                                            </p:txEl>
                                          </p:spTgt>
                                        </p:tgtEl>
                                        <p:attrNameLst>
                                          <p:attrName>ppt_x</p:attrName>
                                        </p:attrNameLst>
                                      </p:cBhvr>
                                      <p:tavLst>
                                        <p:tav tm="0">
                                          <p:val>
                                            <p:strVal val="#ppt_x+0.4"/>
                                          </p:val>
                                        </p:tav>
                                        <p:tav tm="100000">
                                          <p:val>
                                            <p:strVal val="#ppt_x-0.05"/>
                                          </p:val>
                                        </p:tav>
                                      </p:tavLst>
                                    </p:anim>
                                    <p:anim calcmode="lin" valueType="num">
                                      <p:cBhvr>
                                        <p:cTn id="40" dur="800" decel="100000" fill="hold"/>
                                        <p:tgtEl>
                                          <p:spTgt spid="3">
                                            <p:txEl>
                                              <p:pRg st="2" end="2"/>
                                            </p:txEl>
                                          </p:spTgt>
                                        </p:tgtEl>
                                        <p:attrNameLst>
                                          <p:attrName>ppt_y</p:attrName>
                                        </p:attrNameLst>
                                      </p:cBhvr>
                                      <p:tavLst>
                                        <p:tav tm="0">
                                          <p:val>
                                            <p:strVal val="#ppt_y-0.4"/>
                                          </p:val>
                                        </p:tav>
                                        <p:tav tm="100000">
                                          <p:val>
                                            <p:strVal val="#ppt_y+0.1"/>
                                          </p:val>
                                        </p:tav>
                                      </p:tavLst>
                                    </p:anim>
                                    <p:anim calcmode="lin" valueType="num">
                                      <p:cBhvr>
                                        <p:cTn id="41" dur="200" accel="100000" fill="hold">
                                          <p:stCondLst>
                                            <p:cond delay="800"/>
                                          </p:stCondLst>
                                        </p:cTn>
                                        <p:tgtEl>
                                          <p:spTgt spid="3">
                                            <p:txEl>
                                              <p:pRg st="2" end="2"/>
                                            </p:txEl>
                                          </p:spTgt>
                                        </p:tgtEl>
                                        <p:attrNameLst>
                                          <p:attrName>ppt_x</p:attrName>
                                        </p:attrNameLst>
                                      </p:cBhvr>
                                      <p:tavLst>
                                        <p:tav tm="0">
                                          <p:val>
                                            <p:strVal val="#ppt_x-0.05"/>
                                          </p:val>
                                        </p:tav>
                                        <p:tav tm="100000">
                                          <p:val>
                                            <p:strVal val="#ppt_x"/>
                                          </p:val>
                                        </p:tav>
                                      </p:tavLst>
                                    </p:anim>
                                    <p:anim calcmode="lin" valueType="num">
                                      <p:cBhvr>
                                        <p:cTn id="42" dur="200" accel="100000" fill="hold">
                                          <p:stCondLst>
                                            <p:cond delay="800"/>
                                          </p:stCondLst>
                                        </p:cTn>
                                        <p:tgtEl>
                                          <p:spTgt spid="3">
                                            <p:txEl>
                                              <p:pRg st="2" end="2"/>
                                            </p:txEl>
                                          </p:spTgt>
                                        </p:tgtEl>
                                        <p:attrNameLst>
                                          <p:attrName>ppt_y</p:attrName>
                                        </p:attrNameLst>
                                      </p:cBhvr>
                                      <p:tavLst>
                                        <p:tav tm="0">
                                          <p:val>
                                            <p:strVal val="#ppt_y+0.1"/>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30" presetClass="entr" presetSubtype="0" fill="hold" grpId="0" nodeType="clickEffect">
                                  <p:stCondLst>
                                    <p:cond delay="0"/>
                                  </p:stCondLst>
                                  <p:childTnLst>
                                    <p:set>
                                      <p:cBhvr>
                                        <p:cTn id="46" dur="1" fill="hold">
                                          <p:stCondLst>
                                            <p:cond delay="0"/>
                                          </p:stCondLst>
                                        </p:cTn>
                                        <p:tgtEl>
                                          <p:spTgt spid="3">
                                            <p:txEl>
                                              <p:pRg st="3" end="3"/>
                                            </p:txEl>
                                          </p:spTgt>
                                        </p:tgtEl>
                                        <p:attrNameLst>
                                          <p:attrName>style.visibility</p:attrName>
                                        </p:attrNameLst>
                                      </p:cBhvr>
                                      <p:to>
                                        <p:strVal val="visible"/>
                                      </p:to>
                                    </p:set>
                                    <p:animEffect transition="in" filter="fade">
                                      <p:cBhvr>
                                        <p:cTn id="47" dur="800" decel="100000"/>
                                        <p:tgtEl>
                                          <p:spTgt spid="3">
                                            <p:txEl>
                                              <p:pRg st="3" end="3"/>
                                            </p:txEl>
                                          </p:spTgt>
                                        </p:tgtEl>
                                      </p:cBhvr>
                                    </p:animEffect>
                                    <p:anim calcmode="lin" valueType="num">
                                      <p:cBhvr>
                                        <p:cTn id="48" dur="800" decel="100000" fill="hold"/>
                                        <p:tgtEl>
                                          <p:spTgt spid="3">
                                            <p:txEl>
                                              <p:pRg st="3" end="3"/>
                                            </p:txEl>
                                          </p:spTgt>
                                        </p:tgtEl>
                                        <p:attrNameLst>
                                          <p:attrName>style.rotation</p:attrName>
                                        </p:attrNameLst>
                                      </p:cBhvr>
                                      <p:tavLst>
                                        <p:tav tm="0">
                                          <p:val>
                                            <p:fltVal val="-90"/>
                                          </p:val>
                                        </p:tav>
                                        <p:tav tm="100000">
                                          <p:val>
                                            <p:fltVal val="0"/>
                                          </p:val>
                                        </p:tav>
                                      </p:tavLst>
                                    </p:anim>
                                    <p:anim calcmode="lin" valueType="num">
                                      <p:cBhvr>
                                        <p:cTn id="49" dur="800" decel="100000" fill="hold"/>
                                        <p:tgtEl>
                                          <p:spTgt spid="3">
                                            <p:txEl>
                                              <p:pRg st="3" end="3"/>
                                            </p:txEl>
                                          </p:spTgt>
                                        </p:tgtEl>
                                        <p:attrNameLst>
                                          <p:attrName>ppt_x</p:attrName>
                                        </p:attrNameLst>
                                      </p:cBhvr>
                                      <p:tavLst>
                                        <p:tav tm="0">
                                          <p:val>
                                            <p:strVal val="#ppt_x+0.4"/>
                                          </p:val>
                                        </p:tav>
                                        <p:tav tm="100000">
                                          <p:val>
                                            <p:strVal val="#ppt_x-0.05"/>
                                          </p:val>
                                        </p:tav>
                                      </p:tavLst>
                                    </p:anim>
                                    <p:anim calcmode="lin" valueType="num">
                                      <p:cBhvr>
                                        <p:cTn id="50" dur="800" decel="100000" fill="hold"/>
                                        <p:tgtEl>
                                          <p:spTgt spid="3">
                                            <p:txEl>
                                              <p:pRg st="3" end="3"/>
                                            </p:txEl>
                                          </p:spTgt>
                                        </p:tgtEl>
                                        <p:attrNameLst>
                                          <p:attrName>ppt_y</p:attrName>
                                        </p:attrNameLst>
                                      </p:cBhvr>
                                      <p:tavLst>
                                        <p:tav tm="0">
                                          <p:val>
                                            <p:strVal val="#ppt_y-0.4"/>
                                          </p:val>
                                        </p:tav>
                                        <p:tav tm="100000">
                                          <p:val>
                                            <p:strVal val="#ppt_y+0.1"/>
                                          </p:val>
                                        </p:tav>
                                      </p:tavLst>
                                    </p:anim>
                                    <p:anim calcmode="lin" valueType="num">
                                      <p:cBhvr>
                                        <p:cTn id="51" dur="200" accel="100000" fill="hold">
                                          <p:stCondLst>
                                            <p:cond delay="800"/>
                                          </p:stCondLst>
                                        </p:cTn>
                                        <p:tgtEl>
                                          <p:spTgt spid="3">
                                            <p:txEl>
                                              <p:pRg st="3" end="3"/>
                                            </p:txEl>
                                          </p:spTgt>
                                        </p:tgtEl>
                                        <p:attrNameLst>
                                          <p:attrName>ppt_x</p:attrName>
                                        </p:attrNameLst>
                                      </p:cBhvr>
                                      <p:tavLst>
                                        <p:tav tm="0">
                                          <p:val>
                                            <p:strVal val="#ppt_x-0.05"/>
                                          </p:val>
                                        </p:tav>
                                        <p:tav tm="100000">
                                          <p:val>
                                            <p:strVal val="#ppt_x"/>
                                          </p:val>
                                        </p:tav>
                                      </p:tavLst>
                                    </p:anim>
                                    <p:anim calcmode="lin" valueType="num">
                                      <p:cBhvr>
                                        <p:cTn id="52" dur="200" accel="100000" fill="hold">
                                          <p:stCondLst>
                                            <p:cond delay="800"/>
                                          </p:stCondLst>
                                        </p:cTn>
                                        <p:tgtEl>
                                          <p:spTgt spid="3">
                                            <p:txEl>
                                              <p:pRg st="3" end="3"/>
                                            </p:txEl>
                                          </p:spTgt>
                                        </p:tgtEl>
                                        <p:attrNameLst>
                                          <p:attrName>ppt_y</p:attrName>
                                        </p:attrNameLst>
                                      </p:cBhvr>
                                      <p:tavLst>
                                        <p:tav tm="0">
                                          <p:val>
                                            <p:strVal val="#ppt_y+0.1"/>
                                          </p:val>
                                        </p:tav>
                                        <p:tav tm="100000">
                                          <p:val>
                                            <p:strVal val="#ppt_y"/>
                                          </p:val>
                                        </p:tav>
                                      </p:tavLst>
                                    </p:anim>
                                  </p:childTnLst>
                                </p:cTn>
                              </p:par>
                            </p:childTnLst>
                          </p:cTn>
                        </p:par>
                      </p:childTnLst>
                    </p:cTn>
                  </p:par>
                  <p:par>
                    <p:cTn id="53" fill="hold">
                      <p:stCondLst>
                        <p:cond delay="indefinite"/>
                      </p:stCondLst>
                      <p:childTnLst>
                        <p:par>
                          <p:cTn id="54" fill="hold">
                            <p:stCondLst>
                              <p:cond delay="0"/>
                            </p:stCondLst>
                            <p:childTnLst>
                              <p:par>
                                <p:cTn id="55" presetID="30" presetClass="entr" presetSubtype="0" fill="hold" grpId="0" nodeType="clickEffect">
                                  <p:stCondLst>
                                    <p:cond delay="0"/>
                                  </p:stCondLst>
                                  <p:childTnLst>
                                    <p:set>
                                      <p:cBhvr>
                                        <p:cTn id="56" dur="1" fill="hold">
                                          <p:stCondLst>
                                            <p:cond delay="0"/>
                                          </p:stCondLst>
                                        </p:cTn>
                                        <p:tgtEl>
                                          <p:spTgt spid="3">
                                            <p:txEl>
                                              <p:pRg st="4" end="4"/>
                                            </p:txEl>
                                          </p:spTgt>
                                        </p:tgtEl>
                                        <p:attrNameLst>
                                          <p:attrName>style.visibility</p:attrName>
                                        </p:attrNameLst>
                                      </p:cBhvr>
                                      <p:to>
                                        <p:strVal val="visible"/>
                                      </p:to>
                                    </p:set>
                                    <p:animEffect transition="in" filter="fade">
                                      <p:cBhvr>
                                        <p:cTn id="57" dur="800" decel="100000"/>
                                        <p:tgtEl>
                                          <p:spTgt spid="3">
                                            <p:txEl>
                                              <p:pRg st="4" end="4"/>
                                            </p:txEl>
                                          </p:spTgt>
                                        </p:tgtEl>
                                      </p:cBhvr>
                                    </p:animEffect>
                                    <p:anim calcmode="lin" valueType="num">
                                      <p:cBhvr>
                                        <p:cTn id="58" dur="800" decel="100000" fill="hold"/>
                                        <p:tgtEl>
                                          <p:spTgt spid="3">
                                            <p:txEl>
                                              <p:pRg st="4" end="4"/>
                                            </p:txEl>
                                          </p:spTgt>
                                        </p:tgtEl>
                                        <p:attrNameLst>
                                          <p:attrName>style.rotation</p:attrName>
                                        </p:attrNameLst>
                                      </p:cBhvr>
                                      <p:tavLst>
                                        <p:tav tm="0">
                                          <p:val>
                                            <p:fltVal val="-90"/>
                                          </p:val>
                                        </p:tav>
                                        <p:tav tm="100000">
                                          <p:val>
                                            <p:fltVal val="0"/>
                                          </p:val>
                                        </p:tav>
                                      </p:tavLst>
                                    </p:anim>
                                    <p:anim calcmode="lin" valueType="num">
                                      <p:cBhvr>
                                        <p:cTn id="59" dur="800" decel="100000" fill="hold"/>
                                        <p:tgtEl>
                                          <p:spTgt spid="3">
                                            <p:txEl>
                                              <p:pRg st="4" end="4"/>
                                            </p:txEl>
                                          </p:spTgt>
                                        </p:tgtEl>
                                        <p:attrNameLst>
                                          <p:attrName>ppt_x</p:attrName>
                                        </p:attrNameLst>
                                      </p:cBhvr>
                                      <p:tavLst>
                                        <p:tav tm="0">
                                          <p:val>
                                            <p:strVal val="#ppt_x+0.4"/>
                                          </p:val>
                                        </p:tav>
                                        <p:tav tm="100000">
                                          <p:val>
                                            <p:strVal val="#ppt_x-0.05"/>
                                          </p:val>
                                        </p:tav>
                                      </p:tavLst>
                                    </p:anim>
                                    <p:anim calcmode="lin" valueType="num">
                                      <p:cBhvr>
                                        <p:cTn id="60" dur="800" decel="100000" fill="hold"/>
                                        <p:tgtEl>
                                          <p:spTgt spid="3">
                                            <p:txEl>
                                              <p:pRg st="4" end="4"/>
                                            </p:txEl>
                                          </p:spTgt>
                                        </p:tgtEl>
                                        <p:attrNameLst>
                                          <p:attrName>ppt_y</p:attrName>
                                        </p:attrNameLst>
                                      </p:cBhvr>
                                      <p:tavLst>
                                        <p:tav tm="0">
                                          <p:val>
                                            <p:strVal val="#ppt_y-0.4"/>
                                          </p:val>
                                        </p:tav>
                                        <p:tav tm="100000">
                                          <p:val>
                                            <p:strVal val="#ppt_y+0.1"/>
                                          </p:val>
                                        </p:tav>
                                      </p:tavLst>
                                    </p:anim>
                                    <p:anim calcmode="lin" valueType="num">
                                      <p:cBhvr>
                                        <p:cTn id="61" dur="200" accel="100000" fill="hold">
                                          <p:stCondLst>
                                            <p:cond delay="800"/>
                                          </p:stCondLst>
                                        </p:cTn>
                                        <p:tgtEl>
                                          <p:spTgt spid="3">
                                            <p:txEl>
                                              <p:pRg st="4" end="4"/>
                                            </p:txEl>
                                          </p:spTgt>
                                        </p:tgtEl>
                                        <p:attrNameLst>
                                          <p:attrName>ppt_x</p:attrName>
                                        </p:attrNameLst>
                                      </p:cBhvr>
                                      <p:tavLst>
                                        <p:tav tm="0">
                                          <p:val>
                                            <p:strVal val="#ppt_x-0.05"/>
                                          </p:val>
                                        </p:tav>
                                        <p:tav tm="100000">
                                          <p:val>
                                            <p:strVal val="#ppt_x"/>
                                          </p:val>
                                        </p:tav>
                                      </p:tavLst>
                                    </p:anim>
                                    <p:anim calcmode="lin" valueType="num">
                                      <p:cBhvr>
                                        <p:cTn id="62" dur="200" accel="100000" fill="hold">
                                          <p:stCondLst>
                                            <p:cond delay="800"/>
                                          </p:stCondLst>
                                        </p:cTn>
                                        <p:tgtEl>
                                          <p:spTgt spid="3">
                                            <p:txEl>
                                              <p:pRg st="4" end="4"/>
                                            </p:txEl>
                                          </p:spTgt>
                                        </p:tgtEl>
                                        <p:attrNameLst>
                                          <p:attrName>ppt_y</p:attrName>
                                        </p:attrNameLst>
                                      </p:cBhvr>
                                      <p:tavLst>
                                        <p:tav tm="0">
                                          <p:val>
                                            <p:strVal val="#ppt_y+0.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3201" y="381000"/>
            <a:ext cx="8768078" cy="1044388"/>
          </a:xfrm>
        </p:spPr>
        <p:txBody>
          <a:bodyPr/>
          <a:lstStyle/>
          <a:p>
            <a:pPr lvl="0">
              <a:spcBef>
                <a:spcPts val="2000"/>
              </a:spcBef>
            </a:pPr>
            <a:r>
              <a:rPr lang="en-US" sz="3200" b="1" dirty="0">
                <a:solidFill>
                  <a:prstClr val="white"/>
                </a:solidFill>
                <a:ea typeface="+mn-ea"/>
                <a:cs typeface="+mn-cs"/>
              </a:rPr>
              <a:t>V. He Meets our Various Psychological Needs</a:t>
            </a:r>
            <a:endParaRPr lang="en-US" sz="3200" b="1" dirty="0"/>
          </a:p>
        </p:txBody>
      </p:sp>
      <p:sp>
        <p:nvSpPr>
          <p:cNvPr id="3" name="Content Placeholder 2"/>
          <p:cNvSpPr>
            <a:spLocks noGrp="1"/>
          </p:cNvSpPr>
          <p:nvPr>
            <p:ph idx="1"/>
          </p:nvPr>
        </p:nvSpPr>
        <p:spPr>
          <a:xfrm>
            <a:off x="203200" y="1828800"/>
            <a:ext cx="8768079" cy="4836160"/>
          </a:xfrm>
        </p:spPr>
        <p:txBody>
          <a:bodyPr>
            <a:normAutofit/>
          </a:bodyPr>
          <a:lstStyle/>
          <a:p>
            <a:pPr marL="0" indent="0">
              <a:buNone/>
            </a:pPr>
            <a:r>
              <a:rPr lang="en-US" dirty="0"/>
              <a:t>“You are all fair, my love, and there is no spot in you”						                       (Song of Solomon 4:7)</a:t>
            </a:r>
          </a:p>
          <a:p>
            <a:pPr marL="0" indent="0">
              <a:buNone/>
            </a:pPr>
            <a:r>
              <a:rPr lang="en-US" dirty="0"/>
              <a:t>- Hence, it does not matter if that need is or is not satisfied socially. The true Christian finds that the most honorable thing is to be considered the child of God and the heir of His kingdom.  </a:t>
            </a:r>
          </a:p>
          <a:p>
            <a:pPr marL="0" indent="0">
              <a:buNone/>
            </a:pPr>
            <a:r>
              <a:rPr lang="en-US" dirty="0"/>
              <a:t>- The Christian, consequently, disregards external appearance be it of position, status or authority. Although these are useful and could be exploited by God’s help, yet they do not fulfill the need of the soul for appreciation, since the Holy Spirit already inhabits it and satisfies all its needs.</a:t>
            </a:r>
          </a:p>
        </p:txBody>
      </p:sp>
    </p:spTree>
    <p:extLst>
      <p:ext uri="{BB962C8B-B14F-4D97-AF65-F5344CB8AC3E}">
        <p14:creationId xmlns:p14="http://schemas.microsoft.com/office/powerpoint/2010/main" val="8118881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dissolv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dissolv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dissolve">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3201" y="381000"/>
            <a:ext cx="8768078" cy="1044388"/>
          </a:xfrm>
        </p:spPr>
        <p:txBody>
          <a:bodyPr/>
          <a:lstStyle/>
          <a:p>
            <a:pPr lvl="0">
              <a:spcBef>
                <a:spcPts val="2000"/>
              </a:spcBef>
            </a:pPr>
            <a:r>
              <a:rPr lang="en-US" sz="3200" b="1" dirty="0">
                <a:solidFill>
                  <a:prstClr val="white"/>
                </a:solidFill>
                <a:ea typeface="+mn-ea"/>
                <a:cs typeface="+mn-cs"/>
              </a:rPr>
              <a:t>V. He Meets our Various Psychological Needs</a:t>
            </a:r>
            <a:endParaRPr lang="en-US" sz="3200" b="1" dirty="0"/>
          </a:p>
        </p:txBody>
      </p:sp>
      <p:sp>
        <p:nvSpPr>
          <p:cNvPr id="3" name="Content Placeholder 2"/>
          <p:cNvSpPr>
            <a:spLocks noGrp="1"/>
          </p:cNvSpPr>
          <p:nvPr>
            <p:ph idx="1"/>
          </p:nvPr>
        </p:nvSpPr>
        <p:spPr>
          <a:xfrm>
            <a:off x="203200" y="1828800"/>
            <a:ext cx="8768079" cy="4836160"/>
          </a:xfrm>
        </p:spPr>
        <p:txBody>
          <a:bodyPr>
            <a:noAutofit/>
          </a:bodyPr>
          <a:lstStyle/>
          <a:p>
            <a:pPr marL="0" indent="0">
              <a:buNone/>
            </a:pPr>
            <a:r>
              <a:rPr lang="en-US" b="1" i="1" dirty="0"/>
              <a:t>d. The Need For Freedom:</a:t>
            </a:r>
          </a:p>
          <a:p>
            <a:pPr marL="0" indent="0">
              <a:buNone/>
            </a:pPr>
            <a:r>
              <a:rPr lang="en-US" dirty="0"/>
              <a:t>- Freedom is an important psychological need that plays an essential role in the edification of a wholesome personality. There is the condition, however, that such freedom should be within a correct framework:</a:t>
            </a:r>
          </a:p>
          <a:p>
            <a:pPr marL="0" indent="0">
              <a:buNone/>
            </a:pPr>
            <a:r>
              <a:rPr lang="en-US" b="1" dirty="0"/>
              <a:t>“</a:t>
            </a:r>
            <a:r>
              <a:rPr lang="en-US" dirty="0"/>
              <a:t>For you, brethren, have been called to liberty; only do not </a:t>
            </a:r>
            <a:r>
              <a:rPr lang="en-US" i="1" dirty="0"/>
              <a:t>use</a:t>
            </a:r>
            <a:r>
              <a:rPr lang="en-US" dirty="0"/>
              <a:t> liberty as an opportunity for the flesh, but through love serve one another”														          (Galatians 5:13)</a:t>
            </a:r>
          </a:p>
          <a:p>
            <a:pPr marL="0" indent="0">
              <a:buNone/>
            </a:pPr>
            <a:r>
              <a:rPr lang="en-US" dirty="0"/>
              <a:t>- God created man as a free being in His image. Hence, youth who call for freedom, express an internal yearning implanted by God Himself within each person. </a:t>
            </a:r>
          </a:p>
        </p:txBody>
      </p:sp>
    </p:spTree>
    <p:extLst>
      <p:ext uri="{BB962C8B-B14F-4D97-AF65-F5344CB8AC3E}">
        <p14:creationId xmlns:p14="http://schemas.microsoft.com/office/powerpoint/2010/main" val="8118881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dissolv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dissolv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dissolv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dissolve">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3201" y="381000"/>
            <a:ext cx="8768078" cy="1044388"/>
          </a:xfrm>
        </p:spPr>
        <p:txBody>
          <a:bodyPr/>
          <a:lstStyle/>
          <a:p>
            <a:pPr lvl="0">
              <a:spcBef>
                <a:spcPts val="2000"/>
              </a:spcBef>
            </a:pPr>
            <a:r>
              <a:rPr lang="en-US" sz="3200" b="1" dirty="0">
                <a:solidFill>
                  <a:prstClr val="white"/>
                </a:solidFill>
                <a:ea typeface="+mn-ea"/>
                <a:cs typeface="+mn-cs"/>
              </a:rPr>
              <a:t>V. He Meets our Various Psychological Needs</a:t>
            </a:r>
            <a:endParaRPr lang="en-US" sz="3200" b="1" dirty="0"/>
          </a:p>
        </p:txBody>
      </p:sp>
      <p:sp>
        <p:nvSpPr>
          <p:cNvPr id="3" name="Content Placeholder 2"/>
          <p:cNvSpPr>
            <a:spLocks noGrp="1"/>
          </p:cNvSpPr>
          <p:nvPr>
            <p:ph idx="1"/>
          </p:nvPr>
        </p:nvSpPr>
        <p:spPr>
          <a:xfrm>
            <a:off x="203200" y="1828800"/>
            <a:ext cx="8768079" cy="4836160"/>
          </a:xfrm>
        </p:spPr>
        <p:txBody>
          <a:bodyPr>
            <a:noAutofit/>
          </a:bodyPr>
          <a:lstStyle/>
          <a:p>
            <a:pPr marL="0" indent="0">
              <a:buNone/>
            </a:pPr>
            <a:r>
              <a:rPr lang="en-US" dirty="0"/>
              <a:t>- The Lord Christ also clarified that there is an inner freedom, which He grants:</a:t>
            </a:r>
          </a:p>
          <a:p>
            <a:pPr marL="0" indent="0">
              <a:buNone/>
            </a:pPr>
            <a:r>
              <a:rPr lang="en-US" dirty="0"/>
              <a:t>“If you abide in My word, you are My disciples indeed. And you shall know the truth, and the truth shall make you free”						                    		 (John 8:31-32)</a:t>
            </a:r>
          </a:p>
          <a:p>
            <a:pPr marL="0" indent="0">
              <a:buNone/>
            </a:pPr>
            <a:r>
              <a:rPr lang="en-US" dirty="0"/>
              <a:t>“Therefore if the Son makes you free, you shall be free indeed”							                (John 8:36)</a:t>
            </a:r>
          </a:p>
          <a:p>
            <a:pPr marL="0" indent="0">
              <a:buNone/>
            </a:pPr>
            <a:r>
              <a:rPr lang="en-US" dirty="0"/>
              <a:t>- Here comes the question: ‘Freedom from what?’</a:t>
            </a:r>
          </a:p>
          <a:p>
            <a:pPr marL="0" indent="0">
              <a:buNone/>
            </a:pPr>
            <a:r>
              <a:rPr lang="en-US" i="1" dirty="0" err="1"/>
              <a:t>i</a:t>
            </a:r>
            <a:r>
              <a:rPr lang="en-US" i="1" dirty="0"/>
              <a:t>) Sin (Inward Matter):</a:t>
            </a:r>
          </a:p>
          <a:p>
            <a:pPr marL="0" indent="0">
              <a:buNone/>
            </a:pPr>
            <a:r>
              <a:rPr lang="en-US" dirty="0"/>
              <a:t>- By committing sin, one is enslaved to it:</a:t>
            </a:r>
          </a:p>
        </p:txBody>
      </p:sp>
    </p:spTree>
    <p:extLst>
      <p:ext uri="{BB962C8B-B14F-4D97-AF65-F5344CB8AC3E}">
        <p14:creationId xmlns:p14="http://schemas.microsoft.com/office/powerpoint/2010/main" val="21848930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dissolv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dissolv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dissolv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dissolv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9"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dissolv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9"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dissolve">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3201" y="381000"/>
            <a:ext cx="8768078" cy="1044388"/>
          </a:xfrm>
        </p:spPr>
        <p:txBody>
          <a:bodyPr/>
          <a:lstStyle/>
          <a:p>
            <a:pPr lvl="0">
              <a:spcBef>
                <a:spcPts val="2000"/>
              </a:spcBef>
            </a:pPr>
            <a:r>
              <a:rPr lang="en-US" sz="3200" b="1" dirty="0">
                <a:solidFill>
                  <a:prstClr val="white"/>
                </a:solidFill>
                <a:ea typeface="+mn-ea"/>
                <a:cs typeface="+mn-cs"/>
              </a:rPr>
              <a:t>V. He Meets our Various Psychological Needs</a:t>
            </a:r>
            <a:endParaRPr lang="en-US" sz="3200" b="1" dirty="0"/>
          </a:p>
        </p:txBody>
      </p:sp>
      <p:sp>
        <p:nvSpPr>
          <p:cNvPr id="3" name="Content Placeholder 2"/>
          <p:cNvSpPr>
            <a:spLocks noGrp="1"/>
          </p:cNvSpPr>
          <p:nvPr>
            <p:ph idx="1"/>
          </p:nvPr>
        </p:nvSpPr>
        <p:spPr>
          <a:xfrm>
            <a:off x="203200" y="1828800"/>
            <a:ext cx="8768079" cy="4836160"/>
          </a:xfrm>
        </p:spPr>
        <p:txBody>
          <a:bodyPr>
            <a:noAutofit/>
          </a:bodyPr>
          <a:lstStyle/>
          <a:p>
            <a:pPr marL="0" indent="0">
              <a:buNone/>
            </a:pPr>
            <a:r>
              <a:rPr lang="en-US" dirty="0"/>
              <a:t>“Most assuredly, I say to you, whoever commits sin is a slave of sin”						   	      (John 8:34)</a:t>
            </a:r>
          </a:p>
          <a:p>
            <a:pPr marL="0" indent="0">
              <a:buNone/>
            </a:pPr>
            <a:r>
              <a:rPr lang="en-US" dirty="0"/>
              <a:t>+ Therefore, sin restrains one’s freedom and hence makes him unhappy.</a:t>
            </a:r>
          </a:p>
          <a:p>
            <a:pPr marL="0" indent="0">
              <a:buNone/>
            </a:pPr>
            <a:r>
              <a:rPr lang="en-US" dirty="0"/>
              <a:t>- We ought then to crucify the body of sin:</a:t>
            </a:r>
          </a:p>
          <a:p>
            <a:pPr marL="0" indent="0">
              <a:buNone/>
            </a:pPr>
            <a:r>
              <a:rPr lang="en-US" dirty="0"/>
              <a:t>“Knowing this, that our old man was crucified with Him, that the body of sin might be done away with, that we should no longer be slaves of sin. For he who has died has been freed from sin”							           (Romans 6:6-7)</a:t>
            </a:r>
          </a:p>
          <a:p>
            <a:pPr marL="0" indent="0">
              <a:buNone/>
            </a:pPr>
            <a:r>
              <a:rPr lang="en-US" dirty="0"/>
              <a:t>- We use our freedom and opt to resist against sin:</a:t>
            </a:r>
          </a:p>
        </p:txBody>
      </p:sp>
    </p:spTree>
    <p:extLst>
      <p:ext uri="{BB962C8B-B14F-4D97-AF65-F5344CB8AC3E}">
        <p14:creationId xmlns:p14="http://schemas.microsoft.com/office/powerpoint/2010/main" val="8118881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dissolv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dissolv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dissolv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dissolv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9"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dissolve">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3200" y="381000"/>
            <a:ext cx="8686799" cy="1044388"/>
          </a:xfrm>
        </p:spPr>
        <p:txBody>
          <a:bodyPr/>
          <a:lstStyle/>
          <a:p>
            <a:pPr lvl="0">
              <a:spcBef>
                <a:spcPts val="2000"/>
              </a:spcBef>
            </a:pPr>
            <a:r>
              <a:rPr lang="en-US" sz="3200" b="1" dirty="0">
                <a:solidFill>
                  <a:prstClr val="white"/>
                </a:solidFill>
                <a:ea typeface="+mn-ea"/>
                <a:cs typeface="+mn-cs"/>
              </a:rPr>
              <a:t>V. He Meets our Various Psychological Needs</a:t>
            </a:r>
            <a:endParaRPr lang="en-US" sz="3200" b="1" dirty="0"/>
          </a:p>
        </p:txBody>
      </p:sp>
      <p:sp>
        <p:nvSpPr>
          <p:cNvPr id="3" name="Content Placeholder 2"/>
          <p:cNvSpPr>
            <a:spLocks noGrp="1"/>
          </p:cNvSpPr>
          <p:nvPr>
            <p:ph idx="1"/>
          </p:nvPr>
        </p:nvSpPr>
        <p:spPr>
          <a:xfrm>
            <a:off x="203200" y="1828800"/>
            <a:ext cx="8768079" cy="4836160"/>
          </a:xfrm>
        </p:spPr>
        <p:txBody>
          <a:bodyPr>
            <a:noAutofit/>
          </a:bodyPr>
          <a:lstStyle/>
          <a:p>
            <a:pPr marL="0" indent="0">
              <a:buNone/>
            </a:pPr>
            <a:r>
              <a:rPr lang="en-US" dirty="0"/>
              <a:t>“You have not yet resisted to bloodshed, striving against sin”							           (Hebrews 12:4)</a:t>
            </a:r>
          </a:p>
          <a:p>
            <a:pPr marL="0" indent="0">
              <a:buNone/>
            </a:pPr>
            <a:r>
              <a:rPr lang="en-US" i="1" dirty="0"/>
              <a:t>ii) External Influences:</a:t>
            </a:r>
          </a:p>
          <a:p>
            <a:pPr marL="0" indent="0">
              <a:buNone/>
            </a:pPr>
            <a:r>
              <a:rPr lang="en-US" dirty="0"/>
              <a:t>- Like what?</a:t>
            </a:r>
          </a:p>
          <a:p>
            <a:pPr marL="0" indent="0">
              <a:buNone/>
            </a:pPr>
            <a:r>
              <a:rPr lang="en-US" dirty="0"/>
              <a:t>Satan, the world, people and different prevailing thoughts. </a:t>
            </a:r>
          </a:p>
          <a:p>
            <a:pPr marL="0" indent="0">
              <a:buNone/>
            </a:pPr>
            <a:r>
              <a:rPr lang="en-US" dirty="0"/>
              <a:t>- A spiritually oriented person experiences in his life, in sublime ways, how the Lord has liberated us from such influences. </a:t>
            </a:r>
          </a:p>
          <a:p>
            <a:pPr marL="0" indent="0">
              <a:buNone/>
            </a:pPr>
            <a:r>
              <a:rPr lang="en-US" dirty="0"/>
              <a:t>- We also observe this in the lives of the saints:</a:t>
            </a:r>
          </a:p>
        </p:txBody>
      </p:sp>
    </p:spTree>
    <p:extLst>
      <p:ext uri="{BB962C8B-B14F-4D97-AF65-F5344CB8AC3E}">
        <p14:creationId xmlns:p14="http://schemas.microsoft.com/office/powerpoint/2010/main" val="17027475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dissolve">
                                      <p:cBhvr>
                                        <p:cTn id="7" dur="500"/>
                                        <p:tgtEl>
                                          <p:spTgt spid="3">
                                            <p:txEl>
                                              <p:pRg st="0" end="0"/>
                                            </p:txEl>
                                          </p:spTgt>
                                        </p:tgtEl>
                                      </p:cBhvr>
                                    </p:animEffect>
                                  </p:childTnLst>
                                </p:cTn>
                              </p:par>
                              <p:par>
                                <p:cTn id="8" presetID="9" presetClass="entr" presetSubtype="0" fill="hold" grpId="0"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dissolve">
                                      <p:cBhvr>
                                        <p:cTn id="10" dur="500"/>
                                        <p:tgtEl>
                                          <p:spTgt spid="3">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9"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dissolve">
                                      <p:cBhvr>
                                        <p:cTn id="15" dur="500"/>
                                        <p:tgtEl>
                                          <p:spTgt spid="3">
                                            <p:txEl>
                                              <p:pRg st="2" end="2"/>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9" presetClass="entr" presetSubtype="0" fill="hold" grpId="0" nodeType="clickEffect">
                                  <p:stCondLst>
                                    <p:cond delay="0"/>
                                  </p:stCondLst>
                                  <p:childTnLst>
                                    <p:set>
                                      <p:cBhvr>
                                        <p:cTn id="19" dur="1" fill="hold">
                                          <p:stCondLst>
                                            <p:cond delay="0"/>
                                          </p:stCondLst>
                                        </p:cTn>
                                        <p:tgtEl>
                                          <p:spTgt spid="3">
                                            <p:txEl>
                                              <p:pRg st="3" end="3"/>
                                            </p:txEl>
                                          </p:spTgt>
                                        </p:tgtEl>
                                        <p:attrNameLst>
                                          <p:attrName>style.visibility</p:attrName>
                                        </p:attrNameLst>
                                      </p:cBhvr>
                                      <p:to>
                                        <p:strVal val="visible"/>
                                      </p:to>
                                    </p:set>
                                    <p:animEffect transition="in" filter="dissolve">
                                      <p:cBhvr>
                                        <p:cTn id="20" dur="500"/>
                                        <p:tgtEl>
                                          <p:spTgt spid="3">
                                            <p:txEl>
                                              <p:pRg st="3" end="3"/>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9" presetClass="entr" presetSubtype="0" fill="hold" grpId="0"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Effect transition="in" filter="dissolve">
                                      <p:cBhvr>
                                        <p:cTn id="25" dur="500"/>
                                        <p:tgtEl>
                                          <p:spTgt spid="3">
                                            <p:txEl>
                                              <p:pRg st="4" end="4"/>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9" presetClass="entr" presetSubtype="0" fill="hold" grpId="0" nodeType="clickEffect">
                                  <p:stCondLst>
                                    <p:cond delay="0"/>
                                  </p:stCondLst>
                                  <p:childTnLst>
                                    <p:set>
                                      <p:cBhvr>
                                        <p:cTn id="29" dur="1" fill="hold">
                                          <p:stCondLst>
                                            <p:cond delay="0"/>
                                          </p:stCondLst>
                                        </p:cTn>
                                        <p:tgtEl>
                                          <p:spTgt spid="3">
                                            <p:txEl>
                                              <p:pRg st="5" end="5"/>
                                            </p:txEl>
                                          </p:spTgt>
                                        </p:tgtEl>
                                        <p:attrNameLst>
                                          <p:attrName>style.visibility</p:attrName>
                                        </p:attrNameLst>
                                      </p:cBhvr>
                                      <p:to>
                                        <p:strVal val="visible"/>
                                      </p:to>
                                    </p:set>
                                    <p:animEffect transition="in" filter="dissolve">
                                      <p:cBhvr>
                                        <p:cTn id="30"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3200" y="381000"/>
            <a:ext cx="8686799" cy="1044388"/>
          </a:xfrm>
        </p:spPr>
        <p:txBody>
          <a:bodyPr/>
          <a:lstStyle/>
          <a:p>
            <a:pPr lvl="0">
              <a:spcBef>
                <a:spcPts val="2000"/>
              </a:spcBef>
            </a:pPr>
            <a:r>
              <a:rPr lang="en-US" sz="3200" b="1" dirty="0">
                <a:solidFill>
                  <a:prstClr val="white"/>
                </a:solidFill>
                <a:ea typeface="+mn-ea"/>
                <a:cs typeface="+mn-cs"/>
              </a:rPr>
              <a:t>V. He Meets our Various Psychological Needs</a:t>
            </a:r>
            <a:endParaRPr lang="en-US" sz="3200" b="1" dirty="0"/>
          </a:p>
        </p:txBody>
      </p:sp>
      <p:sp>
        <p:nvSpPr>
          <p:cNvPr id="3" name="Content Placeholder 2"/>
          <p:cNvSpPr>
            <a:spLocks noGrp="1"/>
          </p:cNvSpPr>
          <p:nvPr>
            <p:ph idx="1"/>
          </p:nvPr>
        </p:nvSpPr>
        <p:spPr>
          <a:xfrm>
            <a:off x="203200" y="1828800"/>
            <a:ext cx="8768079" cy="4836160"/>
          </a:xfrm>
        </p:spPr>
        <p:txBody>
          <a:bodyPr>
            <a:noAutofit/>
          </a:bodyPr>
          <a:lstStyle/>
          <a:p>
            <a:pPr marL="0" indent="0">
              <a:buNone/>
            </a:pPr>
            <a:r>
              <a:rPr lang="en-US" dirty="0"/>
              <a:t>‘I have come to live above the world when I no longer fear things, or lust for anything’											                                 [St. Augustine]</a:t>
            </a:r>
          </a:p>
        </p:txBody>
      </p:sp>
    </p:spTree>
    <p:extLst>
      <p:ext uri="{BB962C8B-B14F-4D97-AF65-F5344CB8AC3E}">
        <p14:creationId xmlns:p14="http://schemas.microsoft.com/office/powerpoint/2010/main" val="11794902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dissolve">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 About Psychological Health</a:t>
            </a:r>
          </a:p>
        </p:txBody>
      </p:sp>
      <p:sp>
        <p:nvSpPr>
          <p:cNvPr id="3" name="Content Placeholder 2"/>
          <p:cNvSpPr>
            <a:spLocks noGrp="1"/>
          </p:cNvSpPr>
          <p:nvPr>
            <p:ph idx="1"/>
          </p:nvPr>
        </p:nvSpPr>
        <p:spPr>
          <a:xfrm>
            <a:off x="203200" y="1828800"/>
            <a:ext cx="8768079" cy="4836160"/>
          </a:xfrm>
        </p:spPr>
        <p:txBody>
          <a:bodyPr>
            <a:normAutofit/>
          </a:bodyPr>
          <a:lstStyle/>
          <a:p>
            <a:pPr marL="0" indent="0">
              <a:buNone/>
            </a:pPr>
            <a:r>
              <a:rPr lang="en-US" dirty="0"/>
              <a:t>1. What is ‘Psychology’?</a:t>
            </a:r>
          </a:p>
          <a:p>
            <a:pPr marL="0" indent="0">
              <a:buNone/>
            </a:pPr>
            <a:r>
              <a:rPr lang="en-US" dirty="0"/>
              <a:t>It is the science of the mind or of mental states and processes.</a:t>
            </a:r>
          </a:p>
          <a:p>
            <a:pPr marL="0" indent="0">
              <a:buNone/>
            </a:pPr>
            <a:r>
              <a:rPr lang="en-US" dirty="0"/>
              <a:t>2. Significance of Psychological Health:</a:t>
            </a:r>
          </a:p>
          <a:p>
            <a:pPr marL="0" indent="0">
              <a:buNone/>
            </a:pPr>
            <a:r>
              <a:rPr lang="en-US" dirty="0"/>
              <a:t>- Psychological health is important with respect to how we function and adapt, and with respect to whether our lives are satisfying and productive.</a:t>
            </a:r>
          </a:p>
          <a:p>
            <a:pPr marL="0" indent="0">
              <a:buNone/>
            </a:pPr>
            <a:r>
              <a:rPr lang="en-US" dirty="0"/>
              <a:t>- In the end, psychological health and well-being basically has to do with the question: ‘how are you doing?’</a:t>
            </a:r>
          </a:p>
        </p:txBody>
      </p:sp>
    </p:spTree>
    <p:extLst>
      <p:ext uri="{BB962C8B-B14F-4D97-AF65-F5344CB8AC3E}">
        <p14:creationId xmlns:p14="http://schemas.microsoft.com/office/powerpoint/2010/main" val="25667166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0"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800" decel="100000"/>
                                        <p:tgtEl>
                                          <p:spTgt spid="2"/>
                                        </p:tgtEl>
                                      </p:cBhvr>
                                    </p:animEffect>
                                    <p:anim calcmode="lin" valueType="num">
                                      <p:cBhvr>
                                        <p:cTn id="8" dur="800" decel="100000" fill="hold"/>
                                        <p:tgtEl>
                                          <p:spTgt spid="2"/>
                                        </p:tgtEl>
                                        <p:attrNameLst>
                                          <p:attrName>style.rotation</p:attrName>
                                        </p:attrNameLst>
                                      </p:cBhvr>
                                      <p:tavLst>
                                        <p:tav tm="0">
                                          <p:val>
                                            <p:fltVal val="-90"/>
                                          </p:val>
                                        </p:tav>
                                        <p:tav tm="100000">
                                          <p:val>
                                            <p:fltVal val="0"/>
                                          </p:val>
                                        </p:tav>
                                      </p:tavLst>
                                    </p:anim>
                                    <p:anim calcmode="lin" valueType="num">
                                      <p:cBhvr>
                                        <p:cTn id="9" dur="800" decel="100000" fill="hold"/>
                                        <p:tgtEl>
                                          <p:spTgt spid="2"/>
                                        </p:tgtEl>
                                        <p:attrNameLst>
                                          <p:attrName>ppt_x</p:attrName>
                                        </p:attrNameLst>
                                      </p:cBhvr>
                                      <p:tavLst>
                                        <p:tav tm="0">
                                          <p:val>
                                            <p:strVal val="#ppt_x+0.4"/>
                                          </p:val>
                                        </p:tav>
                                        <p:tav tm="100000">
                                          <p:val>
                                            <p:strVal val="#ppt_x-0.05"/>
                                          </p:val>
                                        </p:tav>
                                      </p:tavLst>
                                    </p:anim>
                                    <p:anim calcmode="lin" valueType="num">
                                      <p:cBhvr>
                                        <p:cTn id="10" dur="800" decel="100000" fill="hold"/>
                                        <p:tgtEl>
                                          <p:spTgt spid="2"/>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2"/>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2"/>
                                        </p:tgtEl>
                                        <p:attrNameLst>
                                          <p:attrName>ppt_y</p:attrName>
                                        </p:attrNameLst>
                                      </p:cBhvr>
                                      <p:tavLst>
                                        <p:tav tm="0">
                                          <p:val>
                                            <p:strVal val="#ppt_y+0.1"/>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3">
                                            <p:txEl>
                                              <p:pRg st="0" end="0"/>
                                            </p:txEl>
                                          </p:spTgt>
                                        </p:tgtEl>
                                        <p:attrNameLst>
                                          <p:attrName>style.visibility</p:attrName>
                                        </p:attrNameLst>
                                      </p:cBhvr>
                                      <p:to>
                                        <p:strVal val="visible"/>
                                      </p:to>
                                    </p:set>
                                    <p:animEffect transition="in" filter="dissolve">
                                      <p:cBhvr>
                                        <p:cTn id="17" dur="500"/>
                                        <p:tgtEl>
                                          <p:spTgt spid="3">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3">
                                            <p:txEl>
                                              <p:pRg st="1" end="1"/>
                                            </p:txEl>
                                          </p:spTgt>
                                        </p:tgtEl>
                                        <p:attrNameLst>
                                          <p:attrName>style.visibility</p:attrName>
                                        </p:attrNameLst>
                                      </p:cBhvr>
                                      <p:to>
                                        <p:strVal val="visible"/>
                                      </p:to>
                                    </p:set>
                                    <p:animEffect transition="in" filter="dissolve">
                                      <p:cBhvr>
                                        <p:cTn id="22" dur="500"/>
                                        <p:tgtEl>
                                          <p:spTgt spid="3">
                                            <p:txEl>
                                              <p:pRg st="1" end="1"/>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9" presetClass="entr" presetSubtype="0" fill="hold" grpId="0" nodeType="clickEffect">
                                  <p:stCondLst>
                                    <p:cond delay="0"/>
                                  </p:stCondLst>
                                  <p:childTnLst>
                                    <p:set>
                                      <p:cBhvr>
                                        <p:cTn id="26" dur="1" fill="hold">
                                          <p:stCondLst>
                                            <p:cond delay="0"/>
                                          </p:stCondLst>
                                        </p:cTn>
                                        <p:tgtEl>
                                          <p:spTgt spid="3">
                                            <p:txEl>
                                              <p:pRg st="2" end="2"/>
                                            </p:txEl>
                                          </p:spTgt>
                                        </p:tgtEl>
                                        <p:attrNameLst>
                                          <p:attrName>style.visibility</p:attrName>
                                        </p:attrNameLst>
                                      </p:cBhvr>
                                      <p:to>
                                        <p:strVal val="visible"/>
                                      </p:to>
                                    </p:set>
                                    <p:animEffect transition="in" filter="dissolve">
                                      <p:cBhvr>
                                        <p:cTn id="27" dur="500"/>
                                        <p:tgtEl>
                                          <p:spTgt spid="3">
                                            <p:txEl>
                                              <p:pRg st="2" end="2"/>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9" presetClass="entr" presetSubtype="0" fill="hold" grpId="0" nodeType="clickEffect">
                                  <p:stCondLst>
                                    <p:cond delay="0"/>
                                  </p:stCondLst>
                                  <p:childTnLst>
                                    <p:set>
                                      <p:cBhvr>
                                        <p:cTn id="31" dur="1" fill="hold">
                                          <p:stCondLst>
                                            <p:cond delay="0"/>
                                          </p:stCondLst>
                                        </p:cTn>
                                        <p:tgtEl>
                                          <p:spTgt spid="3">
                                            <p:txEl>
                                              <p:pRg st="3" end="3"/>
                                            </p:txEl>
                                          </p:spTgt>
                                        </p:tgtEl>
                                        <p:attrNameLst>
                                          <p:attrName>style.visibility</p:attrName>
                                        </p:attrNameLst>
                                      </p:cBhvr>
                                      <p:to>
                                        <p:strVal val="visible"/>
                                      </p:to>
                                    </p:set>
                                    <p:animEffect transition="in" filter="dissolve">
                                      <p:cBhvr>
                                        <p:cTn id="32" dur="500"/>
                                        <p:tgtEl>
                                          <p:spTgt spid="3">
                                            <p:txEl>
                                              <p:pRg st="3" end="3"/>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9" presetClass="entr" presetSubtype="0" fill="hold" grpId="0" nodeType="click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animEffect transition="in" filter="dissolve">
                                      <p:cBhvr>
                                        <p:cTn id="3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uiExpand="1"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 About Psychological Health</a:t>
            </a:r>
          </a:p>
        </p:txBody>
      </p:sp>
      <p:sp>
        <p:nvSpPr>
          <p:cNvPr id="3" name="Content Placeholder 2"/>
          <p:cNvSpPr>
            <a:spLocks noGrp="1"/>
          </p:cNvSpPr>
          <p:nvPr>
            <p:ph idx="1"/>
          </p:nvPr>
        </p:nvSpPr>
        <p:spPr>
          <a:xfrm>
            <a:off x="203200" y="1828800"/>
            <a:ext cx="8768079" cy="4836160"/>
          </a:xfrm>
        </p:spPr>
        <p:txBody>
          <a:bodyPr>
            <a:normAutofit/>
          </a:bodyPr>
          <a:lstStyle/>
          <a:p>
            <a:pPr marL="0" indent="0">
              <a:buNone/>
            </a:pPr>
            <a:r>
              <a:rPr lang="en-US" dirty="0"/>
              <a:t>3. Upside and Downside of Psychological Health:</a:t>
            </a:r>
          </a:p>
          <a:p>
            <a:pPr marL="0" indent="0">
              <a:buNone/>
            </a:pPr>
            <a:r>
              <a:rPr lang="en-US" dirty="0"/>
              <a:t>While this question, ‘how are you doing?’, capture the essence of psychological health, psychologists have found that it actually involves two separate issues. There is an upside and a downside, both of which need to be considered:</a:t>
            </a:r>
          </a:p>
          <a:p>
            <a:pPr marL="0" indent="0">
              <a:buNone/>
            </a:pPr>
            <a:r>
              <a:rPr lang="en-US" dirty="0"/>
              <a:t>a) The Upside:</a:t>
            </a:r>
          </a:p>
          <a:p>
            <a:pPr marL="0" indent="0">
              <a:buNone/>
            </a:pPr>
            <a:r>
              <a:rPr lang="en-US" dirty="0"/>
              <a:t>- The upside involves two factors: is your mood generally positive, and do you enjoy a number of ‘positive emotional ties.’ </a:t>
            </a:r>
          </a:p>
          <a:p>
            <a:pPr marL="0" indent="0">
              <a:buNone/>
            </a:pPr>
            <a:r>
              <a:rPr lang="en-US" dirty="0"/>
              <a:t>- In addition to feelings of emotional satisfaction, a positive mood also depends on whether or not you generally feel calm and peaceful.</a:t>
            </a:r>
          </a:p>
        </p:txBody>
      </p:sp>
    </p:spTree>
    <p:extLst>
      <p:ext uri="{BB962C8B-B14F-4D97-AF65-F5344CB8AC3E}">
        <p14:creationId xmlns:p14="http://schemas.microsoft.com/office/powerpoint/2010/main" val="26386040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dissolv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dissolv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dissolv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dissolv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9"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dissolve">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 About Psychological Health</a:t>
            </a:r>
          </a:p>
        </p:txBody>
      </p:sp>
      <p:sp>
        <p:nvSpPr>
          <p:cNvPr id="3" name="Content Placeholder 2"/>
          <p:cNvSpPr>
            <a:spLocks noGrp="1"/>
          </p:cNvSpPr>
          <p:nvPr>
            <p:ph idx="1"/>
          </p:nvPr>
        </p:nvSpPr>
        <p:spPr>
          <a:xfrm>
            <a:off x="203200" y="1828800"/>
            <a:ext cx="8768079" cy="4836160"/>
          </a:xfrm>
        </p:spPr>
        <p:txBody>
          <a:bodyPr>
            <a:noAutofit/>
          </a:bodyPr>
          <a:lstStyle/>
          <a:p>
            <a:pPr marL="0" indent="0">
              <a:buNone/>
            </a:pPr>
            <a:r>
              <a:rPr lang="en-US" dirty="0"/>
              <a:t>b) The Downside:</a:t>
            </a:r>
          </a:p>
          <a:p>
            <a:pPr marL="0" indent="0">
              <a:buNone/>
            </a:pPr>
            <a:r>
              <a:rPr lang="en-US" dirty="0"/>
              <a:t>On the downside, emotional well-being involves three factors: do you suffer anxiety, are you depressed, and do you feel like you have lost control and can't do anything about your feelings. This is the experience of psychological distress.</a:t>
            </a:r>
          </a:p>
          <a:p>
            <a:pPr marL="0" indent="0">
              <a:buNone/>
            </a:pPr>
            <a:r>
              <a:rPr lang="en-US" dirty="0"/>
              <a:t>4. Two Sides of the Coin:</a:t>
            </a:r>
          </a:p>
          <a:p>
            <a:pPr marL="0" indent="0">
              <a:buNone/>
            </a:pPr>
            <a:r>
              <a:rPr lang="en-US" dirty="0"/>
              <a:t>It can usually be said that distress and happiness are two sides of the same coin. Usually, people are either happy or they're not, and if their mood isn't good, they are often distressed to some extent.</a:t>
            </a:r>
          </a:p>
        </p:txBody>
      </p:sp>
    </p:spTree>
    <p:extLst>
      <p:ext uri="{BB962C8B-B14F-4D97-AF65-F5344CB8AC3E}">
        <p14:creationId xmlns:p14="http://schemas.microsoft.com/office/powerpoint/2010/main" val="13831463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dissolv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dissolv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dissolv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dissolve">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 About Psychological Health</a:t>
            </a:r>
          </a:p>
        </p:txBody>
      </p:sp>
      <p:sp>
        <p:nvSpPr>
          <p:cNvPr id="3" name="Content Placeholder 2"/>
          <p:cNvSpPr>
            <a:spLocks noGrp="1"/>
          </p:cNvSpPr>
          <p:nvPr>
            <p:ph idx="1"/>
          </p:nvPr>
        </p:nvSpPr>
        <p:spPr>
          <a:xfrm>
            <a:off x="203200" y="1828800"/>
            <a:ext cx="8768079" cy="4836160"/>
          </a:xfrm>
        </p:spPr>
        <p:txBody>
          <a:bodyPr>
            <a:noAutofit/>
          </a:bodyPr>
          <a:lstStyle/>
          <a:p>
            <a:pPr marL="0" indent="0">
              <a:buNone/>
            </a:pPr>
            <a:r>
              <a:rPr lang="en-US" dirty="0"/>
              <a:t>5. Is Psychological Distress Considered a Mental Disorder?</a:t>
            </a:r>
          </a:p>
          <a:p>
            <a:pPr marL="0" indent="0">
              <a:buNone/>
            </a:pPr>
            <a:r>
              <a:rPr lang="en-US" dirty="0"/>
              <a:t>- No. It is important to know that psychological health is an issue quite different from mental or emotional disorder.</a:t>
            </a:r>
          </a:p>
          <a:p>
            <a:pPr marL="0" indent="0">
              <a:buNone/>
            </a:pPr>
            <a:r>
              <a:rPr lang="en-US" dirty="0"/>
              <a:t>- If you are feeling distressed, that doesn't necessarily mean that you are mentally ill.</a:t>
            </a:r>
          </a:p>
          <a:p>
            <a:pPr marL="0" indent="0">
              <a:buNone/>
            </a:pPr>
            <a:r>
              <a:rPr lang="en-US" dirty="0"/>
              <a:t>6. Psychological Health and Life Challenges:</a:t>
            </a:r>
          </a:p>
          <a:p>
            <a:pPr marL="0" indent="0">
              <a:buNone/>
            </a:pPr>
            <a:r>
              <a:rPr lang="en-US" dirty="0"/>
              <a:t>- Ordinary life often presents the individual with extraordinary challenges, complexities, setbacks and hardships. Psychological health concerns itself with how you cope, how you are doing in response, and whether you find life to be interesting and enjoyable.</a:t>
            </a:r>
          </a:p>
        </p:txBody>
      </p:sp>
    </p:spTree>
    <p:extLst>
      <p:ext uri="{BB962C8B-B14F-4D97-AF65-F5344CB8AC3E}">
        <p14:creationId xmlns:p14="http://schemas.microsoft.com/office/powerpoint/2010/main" val="28279408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dissolv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dissolv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dissolv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dissolv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9"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dissolve">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 About Psychological Health</a:t>
            </a:r>
          </a:p>
        </p:txBody>
      </p:sp>
      <p:sp>
        <p:nvSpPr>
          <p:cNvPr id="3" name="Content Placeholder 2"/>
          <p:cNvSpPr>
            <a:spLocks noGrp="1"/>
          </p:cNvSpPr>
          <p:nvPr>
            <p:ph idx="1"/>
          </p:nvPr>
        </p:nvSpPr>
        <p:spPr>
          <a:xfrm>
            <a:off x="203200" y="1828800"/>
            <a:ext cx="8768079" cy="4836160"/>
          </a:xfrm>
        </p:spPr>
        <p:txBody>
          <a:bodyPr/>
          <a:lstStyle/>
          <a:p>
            <a:pPr marL="0" indent="0">
              <a:buNone/>
            </a:pPr>
            <a:r>
              <a:rPr lang="en-US" dirty="0"/>
              <a:t>- Although life is better when we are feeling good, there is no avoiding the fact that there will be ups and downs.</a:t>
            </a:r>
          </a:p>
          <a:p>
            <a:pPr marL="0" indent="0">
              <a:buNone/>
            </a:pPr>
            <a:endParaRPr lang="en-US" dirty="0"/>
          </a:p>
          <a:p>
            <a:pPr marL="0" indent="0">
              <a:buNone/>
            </a:pPr>
            <a:endParaRPr lang="en-US" dirty="0"/>
          </a:p>
        </p:txBody>
      </p:sp>
    </p:spTree>
    <p:extLst>
      <p:ext uri="{BB962C8B-B14F-4D97-AF65-F5344CB8AC3E}">
        <p14:creationId xmlns:p14="http://schemas.microsoft.com/office/powerpoint/2010/main" val="12544506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dissolve">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3200" y="381000"/>
            <a:ext cx="8768079" cy="1044388"/>
          </a:xfrm>
        </p:spPr>
        <p:txBody>
          <a:bodyPr/>
          <a:lstStyle/>
          <a:p>
            <a:pPr marL="0" indent="0"/>
            <a:r>
              <a:rPr lang="en-US" dirty="0"/>
              <a:t>II. Harmony of Psychological Functions</a:t>
            </a:r>
          </a:p>
        </p:txBody>
      </p:sp>
      <p:sp>
        <p:nvSpPr>
          <p:cNvPr id="3" name="Content Placeholder 2"/>
          <p:cNvSpPr>
            <a:spLocks noGrp="1"/>
          </p:cNvSpPr>
          <p:nvPr>
            <p:ph idx="1"/>
          </p:nvPr>
        </p:nvSpPr>
        <p:spPr>
          <a:xfrm>
            <a:off x="203200" y="1828800"/>
            <a:ext cx="8768079" cy="4836160"/>
          </a:xfrm>
        </p:spPr>
        <p:txBody>
          <a:bodyPr/>
          <a:lstStyle/>
          <a:p>
            <a:pPr marL="0" indent="0">
              <a:buNone/>
            </a:pPr>
            <a:r>
              <a:rPr lang="en-US" dirty="0"/>
              <a:t>1. Psychological Health Implies Inner Harmony:</a:t>
            </a:r>
          </a:p>
          <a:p>
            <a:pPr marL="0" indent="0">
              <a:buNone/>
            </a:pPr>
            <a:r>
              <a:rPr lang="en-US" dirty="0"/>
              <a:t>- Psychological health implies the complete harmony and integration among psychological functions leading to a positive feeling of happiness. The meaning of harmony is the absence of inner conflict within a person and the presence of principles governing his life (religious, social, moral). These principles provide a way out of the conflicts. </a:t>
            </a:r>
          </a:p>
          <a:p>
            <a:pPr marL="0" indent="0">
              <a:buNone/>
            </a:pPr>
            <a:r>
              <a:rPr lang="en-US" dirty="0"/>
              <a:t>- Being unable to resolve these conflicts properly leads to tension, anxiety, and loss of self-confidence. </a:t>
            </a:r>
          </a:p>
        </p:txBody>
      </p:sp>
    </p:spTree>
    <p:extLst>
      <p:ext uri="{BB962C8B-B14F-4D97-AF65-F5344CB8AC3E}">
        <p14:creationId xmlns:p14="http://schemas.microsoft.com/office/powerpoint/2010/main" val="24799005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0"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800" decel="100000"/>
                                        <p:tgtEl>
                                          <p:spTgt spid="2"/>
                                        </p:tgtEl>
                                      </p:cBhvr>
                                    </p:animEffect>
                                    <p:anim calcmode="lin" valueType="num">
                                      <p:cBhvr>
                                        <p:cTn id="8" dur="800" decel="100000" fill="hold"/>
                                        <p:tgtEl>
                                          <p:spTgt spid="2"/>
                                        </p:tgtEl>
                                        <p:attrNameLst>
                                          <p:attrName>style.rotation</p:attrName>
                                        </p:attrNameLst>
                                      </p:cBhvr>
                                      <p:tavLst>
                                        <p:tav tm="0">
                                          <p:val>
                                            <p:fltVal val="-90"/>
                                          </p:val>
                                        </p:tav>
                                        <p:tav tm="100000">
                                          <p:val>
                                            <p:fltVal val="0"/>
                                          </p:val>
                                        </p:tav>
                                      </p:tavLst>
                                    </p:anim>
                                    <p:anim calcmode="lin" valueType="num">
                                      <p:cBhvr>
                                        <p:cTn id="9" dur="800" decel="100000" fill="hold"/>
                                        <p:tgtEl>
                                          <p:spTgt spid="2"/>
                                        </p:tgtEl>
                                        <p:attrNameLst>
                                          <p:attrName>ppt_x</p:attrName>
                                        </p:attrNameLst>
                                      </p:cBhvr>
                                      <p:tavLst>
                                        <p:tav tm="0">
                                          <p:val>
                                            <p:strVal val="#ppt_x+0.4"/>
                                          </p:val>
                                        </p:tav>
                                        <p:tav tm="100000">
                                          <p:val>
                                            <p:strVal val="#ppt_x-0.05"/>
                                          </p:val>
                                        </p:tav>
                                      </p:tavLst>
                                    </p:anim>
                                    <p:anim calcmode="lin" valueType="num">
                                      <p:cBhvr>
                                        <p:cTn id="10" dur="800" decel="100000" fill="hold"/>
                                        <p:tgtEl>
                                          <p:spTgt spid="2"/>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2"/>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2"/>
                                        </p:tgtEl>
                                        <p:attrNameLst>
                                          <p:attrName>ppt_y</p:attrName>
                                        </p:attrNameLst>
                                      </p:cBhvr>
                                      <p:tavLst>
                                        <p:tav tm="0">
                                          <p:val>
                                            <p:strVal val="#ppt_y+0.1"/>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3">
                                            <p:txEl>
                                              <p:pRg st="0" end="0"/>
                                            </p:txEl>
                                          </p:spTgt>
                                        </p:tgtEl>
                                        <p:attrNameLst>
                                          <p:attrName>style.visibility</p:attrName>
                                        </p:attrNameLst>
                                      </p:cBhvr>
                                      <p:to>
                                        <p:strVal val="visible"/>
                                      </p:to>
                                    </p:set>
                                    <p:animEffect transition="in" filter="dissolve">
                                      <p:cBhvr>
                                        <p:cTn id="17" dur="500"/>
                                        <p:tgtEl>
                                          <p:spTgt spid="3">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3">
                                            <p:txEl>
                                              <p:pRg st="1" end="1"/>
                                            </p:txEl>
                                          </p:spTgt>
                                        </p:tgtEl>
                                        <p:attrNameLst>
                                          <p:attrName>style.visibility</p:attrName>
                                        </p:attrNameLst>
                                      </p:cBhvr>
                                      <p:to>
                                        <p:strVal val="visible"/>
                                      </p:to>
                                    </p:set>
                                    <p:animEffect transition="in" filter="dissolve">
                                      <p:cBhvr>
                                        <p:cTn id="22" dur="500"/>
                                        <p:tgtEl>
                                          <p:spTgt spid="3">
                                            <p:txEl>
                                              <p:pRg st="1" end="1"/>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9" presetClass="entr" presetSubtype="0" fill="hold" grpId="0" nodeType="clickEffect">
                                  <p:stCondLst>
                                    <p:cond delay="0"/>
                                  </p:stCondLst>
                                  <p:childTnLst>
                                    <p:set>
                                      <p:cBhvr>
                                        <p:cTn id="26" dur="1" fill="hold">
                                          <p:stCondLst>
                                            <p:cond delay="0"/>
                                          </p:stCondLst>
                                        </p:cTn>
                                        <p:tgtEl>
                                          <p:spTgt spid="3">
                                            <p:txEl>
                                              <p:pRg st="2" end="2"/>
                                            </p:txEl>
                                          </p:spTgt>
                                        </p:tgtEl>
                                        <p:attrNameLst>
                                          <p:attrName>style.visibility</p:attrName>
                                        </p:attrNameLst>
                                      </p:cBhvr>
                                      <p:to>
                                        <p:strVal val="visible"/>
                                      </p:to>
                                    </p:set>
                                    <p:animEffect transition="in" filter="dissolve">
                                      <p:cBhvr>
                                        <p:cTn id="2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uiExpand="1"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3200" y="381000"/>
            <a:ext cx="8768079" cy="1044388"/>
          </a:xfrm>
        </p:spPr>
        <p:txBody>
          <a:bodyPr/>
          <a:lstStyle/>
          <a:p>
            <a:pPr marL="0" indent="0"/>
            <a:r>
              <a:rPr lang="en-US" dirty="0"/>
              <a:t>II. Harmony of Psychological Functions</a:t>
            </a:r>
          </a:p>
        </p:txBody>
      </p:sp>
      <p:sp>
        <p:nvSpPr>
          <p:cNvPr id="3" name="Content Placeholder 2"/>
          <p:cNvSpPr>
            <a:spLocks noGrp="1"/>
          </p:cNvSpPr>
          <p:nvPr>
            <p:ph idx="1"/>
          </p:nvPr>
        </p:nvSpPr>
        <p:spPr>
          <a:xfrm>
            <a:off x="203200" y="1828800"/>
            <a:ext cx="8768079" cy="4836160"/>
          </a:xfrm>
        </p:spPr>
        <p:txBody>
          <a:bodyPr>
            <a:normAutofit lnSpcReduction="10000"/>
          </a:bodyPr>
          <a:lstStyle/>
          <a:p>
            <a:pPr marL="0" indent="0">
              <a:buNone/>
            </a:pPr>
            <a:r>
              <a:rPr lang="en-US" dirty="0"/>
              <a:t>2. Christianity and Personality:</a:t>
            </a:r>
          </a:p>
          <a:p>
            <a:pPr marL="0" indent="0">
              <a:buNone/>
            </a:pPr>
            <a:r>
              <a:rPr lang="en-US" dirty="0"/>
              <a:t>- Christianity gives sufficient and fulfilling remuneration to the personality.</a:t>
            </a:r>
          </a:p>
          <a:p>
            <a:pPr marL="0" indent="0">
              <a:buNone/>
            </a:pPr>
            <a:r>
              <a:rPr lang="en-US" dirty="0"/>
              <a:t>- This is true as the grace of Christ compensates for all deficiencies in man:</a:t>
            </a:r>
          </a:p>
          <a:p>
            <a:pPr marL="0" indent="0">
              <a:buNone/>
            </a:pPr>
            <a:r>
              <a:rPr lang="en-US" dirty="0"/>
              <a:t>“And He said to me: My grace is sufficient for you, for My strength is made perfect in weakness. Therefore most gladly I will rather boast in my infirmities, that the power of Christ may rest upon me”					               (1 Corinthians 12:9)</a:t>
            </a:r>
          </a:p>
          <a:p>
            <a:pPr marL="0" indent="0">
              <a:buNone/>
            </a:pPr>
            <a:r>
              <a:rPr lang="en-US" dirty="0"/>
              <a:t>- Man possesses extraordinary power through Christ and through the salvation and redemption that has been granted to him in the New Testament.</a:t>
            </a:r>
          </a:p>
        </p:txBody>
      </p:sp>
    </p:spTree>
    <p:extLst>
      <p:ext uri="{BB962C8B-B14F-4D97-AF65-F5344CB8AC3E}">
        <p14:creationId xmlns:p14="http://schemas.microsoft.com/office/powerpoint/2010/main" val="32773742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dissolv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dissolv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dissolv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dissolv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9"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dissolve">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theme/theme1.xml><?xml version="1.0" encoding="utf-8"?>
<a:theme xmlns:a="http://schemas.openxmlformats.org/drawingml/2006/main" name="Revolution">
  <a:themeElements>
    <a:clrScheme name="Revolution">
      <a:dk1>
        <a:sysClr val="windowText" lastClr="000000"/>
      </a:dk1>
      <a:lt1>
        <a:sysClr val="window" lastClr="FFFFFF"/>
      </a:lt1>
      <a:dk2>
        <a:srgbClr val="1B3861"/>
      </a:dk2>
      <a:lt2>
        <a:srgbClr val="38ABED"/>
      </a:lt2>
      <a:accent1>
        <a:srgbClr val="0C5986"/>
      </a:accent1>
      <a:accent2>
        <a:srgbClr val="DDF53D"/>
      </a:accent2>
      <a:accent3>
        <a:srgbClr val="508709"/>
      </a:accent3>
      <a:accent4>
        <a:srgbClr val="BF5E00"/>
      </a:accent4>
      <a:accent5>
        <a:srgbClr val="9C0001"/>
      </a:accent5>
      <a:accent6>
        <a:srgbClr val="660075"/>
      </a:accent6>
      <a:hlink>
        <a:srgbClr val="ABF24D"/>
      </a:hlink>
      <a:folHlink>
        <a:srgbClr val="A0E7FB"/>
      </a:folHlink>
    </a:clrScheme>
    <a:fontScheme name="Revolution">
      <a:majorFont>
        <a:latin typeface="Trebuchet MS"/>
        <a:ea typeface=""/>
        <a:cs typeface=""/>
        <a:font script="Jpan" typeface="ＭＳ ゴシック"/>
        <a:font script="Hans" typeface="宋体"/>
        <a:font script="Hant" typeface="新細明體"/>
      </a:majorFont>
      <a:minorFont>
        <a:latin typeface="Trebuchet MS"/>
        <a:ea typeface=""/>
        <a:cs typeface=""/>
        <a:font script="Jpan" typeface="ＭＳ ゴシック"/>
        <a:font script="Hans" typeface="宋体"/>
        <a:font script="Hant" typeface="新細明體"/>
      </a:minorFont>
    </a:fontScheme>
    <a:fmtScheme name="Revolution">
      <a:fillStyleLst>
        <a:solidFill>
          <a:schemeClr val="phClr"/>
        </a:solidFill>
        <a:solidFill>
          <a:schemeClr val="phClr"/>
        </a:soli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3175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innerShdw blurRad="50800" dist="25400" dir="10800000">
              <a:srgbClr val="808080">
                <a:alpha val="75000"/>
              </a:srgbClr>
            </a:innerShdw>
          </a:effectLst>
        </a:effectStyle>
        <a:effectStyle>
          <a:effectLst>
            <a:innerShdw blurRad="50800" dist="25400" dir="13500000">
              <a:srgbClr val="808080">
                <a:alpha val="75000"/>
              </a:srgbClr>
            </a:innerShdw>
            <a:outerShdw blurRad="63500" dist="50800" dir="5400000" algn="br" rotWithShape="0">
              <a:srgbClr val="000000">
                <a:alpha val="35000"/>
              </a:srgbClr>
            </a:outerShdw>
          </a:effectLst>
          <a:scene3d>
            <a:camera prst="orthographicFront">
              <a:rot lat="0" lon="0" rev="0"/>
            </a:camera>
            <a:lightRig rig="threePt" dir="tl">
              <a:rot lat="0" lon="0" rev="11400000"/>
            </a:lightRig>
          </a:scene3d>
          <a:sp3d contourW="12700" prstMaterial="softmetal">
            <a:bevelT w="63500" h="25400" prst="angle"/>
            <a:contourClr>
              <a:schemeClr val="ph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Revolution.thmx</Template>
  <TotalTime>6904659</TotalTime>
  <Words>2300</Words>
  <Application>Microsoft Macintosh PowerPoint</Application>
  <PresentationFormat>On-screen Show (4:3)</PresentationFormat>
  <Paragraphs>124</Paragraphs>
  <Slides>25</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25</vt:i4>
      </vt:variant>
    </vt:vector>
  </HeadingPairs>
  <TitlesOfParts>
    <vt:vector size="28" baseType="lpstr">
      <vt:lpstr>Trebuchet MS</vt:lpstr>
      <vt:lpstr>Wingdings 2</vt:lpstr>
      <vt:lpstr>Revolution</vt:lpstr>
      <vt:lpstr>  The Christian  and  Psychological Health</vt:lpstr>
      <vt:lpstr>Contents</vt:lpstr>
      <vt:lpstr>I. About Psychological Health</vt:lpstr>
      <vt:lpstr>I. About Psychological Health</vt:lpstr>
      <vt:lpstr>I. About Psychological Health</vt:lpstr>
      <vt:lpstr>I. About Psychological Health</vt:lpstr>
      <vt:lpstr>I. About Psychological Health</vt:lpstr>
      <vt:lpstr>II. Harmony of Psychological Functions</vt:lpstr>
      <vt:lpstr>II. Harmony of Psychological Functions</vt:lpstr>
      <vt:lpstr>III. Psychological Needs</vt:lpstr>
      <vt:lpstr>IV. Maslow's Hierarchy of Needs</vt:lpstr>
      <vt:lpstr>IV. Maslow's Hierarchy of Needs</vt:lpstr>
      <vt:lpstr>IV. Maslow's Hierarchy of Needs</vt:lpstr>
      <vt:lpstr>IV. Maslow's Hierarchy of Needs</vt:lpstr>
      <vt:lpstr>V. He Meets our Various Psychological Needs</vt:lpstr>
      <vt:lpstr>V. He Meets our Various Psychological Needs</vt:lpstr>
      <vt:lpstr>V. He Meets our Various Psychological Needs</vt:lpstr>
      <vt:lpstr>V. He Meets our Various Psychological Needs</vt:lpstr>
      <vt:lpstr>V. He Meets our Various Psychological Needs</vt:lpstr>
      <vt:lpstr>V. He Meets our Various Psychological Needs</vt:lpstr>
      <vt:lpstr>V. He Meets our Various Psychological Needs</vt:lpstr>
      <vt:lpstr>V. He Meets our Various Psychological Needs</vt:lpstr>
      <vt:lpstr>V. He Meets our Various Psychological Needs</vt:lpstr>
      <vt:lpstr>V. He Meets our Various Psychological Needs</vt:lpstr>
      <vt:lpstr>V. He Meets our Various Psychological Needs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Amir</dc:creator>
  <cp:lastModifiedBy>Amir Abdou</cp:lastModifiedBy>
  <cp:revision>68</cp:revision>
  <dcterms:created xsi:type="dcterms:W3CDTF">2014-02-16T00:43:50Z</dcterms:created>
  <dcterms:modified xsi:type="dcterms:W3CDTF">2024-04-06T09:53:54Z</dcterms:modified>
</cp:coreProperties>
</file>